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4"/>
  </p:sldMasterIdLst>
  <p:handoutMasterIdLst>
    <p:handoutMasterId r:id="rId29"/>
  </p:handoutMasterIdLst>
  <p:sldIdLst>
    <p:sldId id="315" r:id="rId5"/>
    <p:sldId id="266" r:id="rId6"/>
    <p:sldId id="337" r:id="rId7"/>
    <p:sldId id="272" r:id="rId8"/>
    <p:sldId id="281" r:id="rId9"/>
    <p:sldId id="335" r:id="rId10"/>
    <p:sldId id="313" r:id="rId11"/>
    <p:sldId id="280" r:id="rId12"/>
    <p:sldId id="294" r:id="rId13"/>
    <p:sldId id="336" r:id="rId14"/>
    <p:sldId id="283" r:id="rId15"/>
    <p:sldId id="296" r:id="rId16"/>
    <p:sldId id="314" r:id="rId17"/>
    <p:sldId id="330" r:id="rId18"/>
    <p:sldId id="329" r:id="rId19"/>
    <p:sldId id="333" r:id="rId20"/>
    <p:sldId id="338" r:id="rId21"/>
    <p:sldId id="339" r:id="rId22"/>
    <p:sldId id="292" r:id="rId23"/>
    <p:sldId id="328" r:id="rId24"/>
    <p:sldId id="297" r:id="rId25"/>
    <p:sldId id="276" r:id="rId26"/>
    <p:sldId id="334" r:id="rId27"/>
    <p:sldId id="332" r:id="rId28"/>
  </p:sldIdLst>
  <p:sldSz cx="9144000" cy="6858000" type="screen4x3"/>
  <p:notesSz cx="6858000" cy="9144000"/>
  <p:defaultTextStyle>
    <a:defPPr>
      <a:defRPr lang="en-GB"/>
    </a:defPPr>
    <a:lvl1pPr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5pPr>
    <a:lvl6pPr marL="22860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6pPr>
    <a:lvl7pPr marL="27432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7pPr>
    <a:lvl8pPr marL="32004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8pPr>
    <a:lvl9pPr marL="36576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00CC"/>
    <a:srgbClr val="FF3399"/>
    <a:srgbClr val="CC00CC"/>
    <a:srgbClr val="FFFFCC"/>
    <a:srgbClr val="99FFCC"/>
    <a:srgbClr val="66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56" autoAdjust="0"/>
    <p:restoredTop sz="94660"/>
  </p:normalViewPr>
  <p:slideViewPr>
    <p:cSldViewPr>
      <p:cViewPr varScale="1">
        <p:scale>
          <a:sx n="61" d="100"/>
          <a:sy n="61" d="100"/>
        </p:scale>
        <p:origin x="143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 DAY (Kingsfield First School)" userId="e9d17c33-7069-45a9-8b6c-3aa9fe7d32b6" providerId="ADAL" clId="{138B3D32-1F08-4BC4-938F-6D483E7C734D}"/>
    <pc:docChg chg="custSel addSld modSld sldOrd">
      <pc:chgData name="E. DAY (Kingsfield First School)" userId="e9d17c33-7069-45a9-8b6c-3aa9fe7d32b6" providerId="ADAL" clId="{138B3D32-1F08-4BC4-938F-6D483E7C734D}" dt="2025-07-07T14:02:56.986" v="749" actId="14100"/>
      <pc:docMkLst>
        <pc:docMk/>
      </pc:docMkLst>
      <pc:sldChg chg="addSp modSp mod">
        <pc:chgData name="E. DAY (Kingsfield First School)" userId="e9d17c33-7069-45a9-8b6c-3aa9fe7d32b6" providerId="ADAL" clId="{138B3D32-1F08-4BC4-938F-6D483E7C734D}" dt="2025-07-07T14:02:56.986" v="749" actId="14100"/>
        <pc:sldMkLst>
          <pc:docMk/>
          <pc:sldMk cId="0" sldId="266"/>
        </pc:sldMkLst>
        <pc:picChg chg="add mod">
          <ac:chgData name="E. DAY (Kingsfield First School)" userId="e9d17c33-7069-45a9-8b6c-3aa9fe7d32b6" providerId="ADAL" clId="{138B3D32-1F08-4BC4-938F-6D483E7C734D}" dt="2025-07-02T19:01:27.940" v="8" actId="1076"/>
          <ac:picMkLst>
            <pc:docMk/>
            <pc:sldMk cId="0" sldId="266"/>
            <ac:picMk id="3" creationId="{D058E9DE-C2D3-440E-A75F-FC70D3238804}"/>
          </ac:picMkLst>
        </pc:picChg>
        <pc:picChg chg="mod">
          <ac:chgData name="E. DAY (Kingsfield First School)" userId="e9d17c33-7069-45a9-8b6c-3aa9fe7d32b6" providerId="ADAL" clId="{138B3D32-1F08-4BC4-938F-6D483E7C734D}" dt="2025-07-02T19:01:33.805" v="10" actId="1076"/>
          <ac:picMkLst>
            <pc:docMk/>
            <pc:sldMk cId="0" sldId="266"/>
            <ac:picMk id="1028" creationId="{39935831-2435-4D8C-ACBB-865F02237CF1}"/>
          </ac:picMkLst>
        </pc:picChg>
        <pc:picChg chg="mod">
          <ac:chgData name="E. DAY (Kingsfield First School)" userId="e9d17c33-7069-45a9-8b6c-3aa9fe7d32b6" providerId="ADAL" clId="{138B3D32-1F08-4BC4-938F-6D483E7C734D}" dt="2025-07-02T19:01:30.251" v="9" actId="1076"/>
          <ac:picMkLst>
            <pc:docMk/>
            <pc:sldMk cId="0" sldId="266"/>
            <ac:picMk id="1030" creationId="{8C458A86-5D1F-4743-8D23-23A66F66D53D}"/>
          </ac:picMkLst>
        </pc:picChg>
        <pc:picChg chg="mod">
          <ac:chgData name="E. DAY (Kingsfield First School)" userId="e9d17c33-7069-45a9-8b6c-3aa9fe7d32b6" providerId="ADAL" clId="{138B3D32-1F08-4BC4-938F-6D483E7C734D}" dt="2025-07-07T14:02:56.986" v="749" actId="14100"/>
          <ac:picMkLst>
            <pc:docMk/>
            <pc:sldMk cId="0" sldId="266"/>
            <ac:picMk id="1034" creationId="{F8B28995-4D82-4197-BF83-097F6E9E0801}"/>
          </ac:picMkLst>
        </pc:picChg>
        <pc:picChg chg="mod">
          <ac:chgData name="E. DAY (Kingsfield First School)" userId="e9d17c33-7069-45a9-8b6c-3aa9fe7d32b6" providerId="ADAL" clId="{138B3D32-1F08-4BC4-938F-6D483E7C734D}" dt="2025-07-02T19:01:45.608" v="15" actId="1076"/>
          <ac:picMkLst>
            <pc:docMk/>
            <pc:sldMk cId="0" sldId="266"/>
            <ac:picMk id="1038" creationId="{82966D04-B435-4ADD-B783-FA9AD83531EB}"/>
          </ac:picMkLst>
        </pc:picChg>
        <pc:picChg chg="mod">
          <ac:chgData name="E. DAY (Kingsfield First School)" userId="e9d17c33-7069-45a9-8b6c-3aa9fe7d32b6" providerId="ADAL" clId="{138B3D32-1F08-4BC4-938F-6D483E7C734D}" dt="2025-07-02T19:01:55.373" v="18" actId="1076"/>
          <ac:picMkLst>
            <pc:docMk/>
            <pc:sldMk cId="0" sldId="266"/>
            <ac:picMk id="1042" creationId="{8FA8F809-9D40-4231-9AC6-6E5D4B05E186}"/>
          </ac:picMkLst>
        </pc:picChg>
        <pc:picChg chg="mod">
          <ac:chgData name="E. DAY (Kingsfield First School)" userId="e9d17c33-7069-45a9-8b6c-3aa9fe7d32b6" providerId="ADAL" clId="{138B3D32-1F08-4BC4-938F-6D483E7C734D}" dt="2025-07-02T19:01:58.394" v="19" actId="14100"/>
          <ac:picMkLst>
            <pc:docMk/>
            <pc:sldMk cId="0" sldId="266"/>
            <ac:picMk id="1044" creationId="{5C5454F0-FB8F-4C1F-B1B2-F681B43A999E}"/>
          </ac:picMkLst>
        </pc:picChg>
        <pc:picChg chg="mod">
          <ac:chgData name="E. DAY (Kingsfield First School)" userId="e9d17c33-7069-45a9-8b6c-3aa9fe7d32b6" providerId="ADAL" clId="{138B3D32-1F08-4BC4-938F-6D483E7C734D}" dt="2025-07-02T19:01:39.810" v="12" actId="1076"/>
          <ac:picMkLst>
            <pc:docMk/>
            <pc:sldMk cId="0" sldId="266"/>
            <ac:picMk id="1046" creationId="{563EE780-466E-4F64-A91C-FB762D1A05A1}"/>
          </ac:picMkLst>
        </pc:picChg>
      </pc:sldChg>
      <pc:sldChg chg="modSp mod">
        <pc:chgData name="E. DAY (Kingsfield First School)" userId="e9d17c33-7069-45a9-8b6c-3aa9fe7d32b6" providerId="ADAL" clId="{138B3D32-1F08-4BC4-938F-6D483E7C734D}" dt="2025-07-02T19:06:38.331" v="103" actId="14100"/>
        <pc:sldMkLst>
          <pc:docMk/>
          <pc:sldMk cId="0" sldId="276"/>
        </pc:sldMkLst>
        <pc:spChg chg="mod">
          <ac:chgData name="E. DAY (Kingsfield First School)" userId="e9d17c33-7069-45a9-8b6c-3aa9fe7d32b6" providerId="ADAL" clId="{138B3D32-1F08-4BC4-938F-6D483E7C734D}" dt="2025-07-02T19:06:38.331" v="103" actId="14100"/>
          <ac:spMkLst>
            <pc:docMk/>
            <pc:sldMk cId="0" sldId="276"/>
            <ac:spMk id="21508" creationId="{A0CDF189-1780-7AF3-E1D3-8B9199ABBCE7}"/>
          </ac:spMkLst>
        </pc:spChg>
      </pc:sldChg>
      <pc:sldChg chg="modSp mod">
        <pc:chgData name="E. DAY (Kingsfield First School)" userId="e9d17c33-7069-45a9-8b6c-3aa9fe7d32b6" providerId="ADAL" clId="{138B3D32-1F08-4BC4-938F-6D483E7C734D}" dt="2025-07-02T19:09:59.427" v="130" actId="14100"/>
        <pc:sldMkLst>
          <pc:docMk/>
          <pc:sldMk cId="0" sldId="281"/>
        </pc:sldMkLst>
        <pc:spChg chg="mod">
          <ac:chgData name="E. DAY (Kingsfield First School)" userId="e9d17c33-7069-45a9-8b6c-3aa9fe7d32b6" providerId="ADAL" clId="{138B3D32-1F08-4BC4-938F-6D483E7C734D}" dt="2025-07-02T19:09:59.427" v="130" actId="14100"/>
          <ac:spMkLst>
            <pc:docMk/>
            <pc:sldMk cId="0" sldId="281"/>
            <ac:spMk id="8197" creationId="{13362A4A-7E8B-989C-4FC0-8F9A2676929E}"/>
          </ac:spMkLst>
        </pc:spChg>
      </pc:sldChg>
      <pc:sldChg chg="modSp mod ord">
        <pc:chgData name="E. DAY (Kingsfield First School)" userId="e9d17c33-7069-45a9-8b6c-3aa9fe7d32b6" providerId="ADAL" clId="{138B3D32-1F08-4BC4-938F-6D483E7C734D}" dt="2025-07-02T19:06:29.706" v="102"/>
        <pc:sldMkLst>
          <pc:docMk/>
          <pc:sldMk cId="0" sldId="292"/>
        </pc:sldMkLst>
        <pc:spChg chg="mod">
          <ac:chgData name="E. DAY (Kingsfield First School)" userId="e9d17c33-7069-45a9-8b6c-3aa9fe7d32b6" providerId="ADAL" clId="{138B3D32-1F08-4BC4-938F-6D483E7C734D}" dt="2025-07-02T19:06:23.254" v="100" actId="20577"/>
          <ac:spMkLst>
            <pc:docMk/>
            <pc:sldMk cId="0" sldId="292"/>
            <ac:spMk id="3" creationId="{6F3B0A56-53CB-D983-72C1-DDE6E409D76D}"/>
          </ac:spMkLst>
        </pc:spChg>
      </pc:sldChg>
      <pc:sldChg chg="ord">
        <pc:chgData name="E. DAY (Kingsfield First School)" userId="e9d17c33-7069-45a9-8b6c-3aa9fe7d32b6" providerId="ADAL" clId="{138B3D32-1F08-4BC4-938F-6D483E7C734D}" dt="2025-07-02T19:20:04.748" v="748"/>
        <pc:sldMkLst>
          <pc:docMk/>
          <pc:sldMk cId="0" sldId="297"/>
        </pc:sldMkLst>
      </pc:sldChg>
      <pc:sldChg chg="modSp mod">
        <pc:chgData name="E. DAY (Kingsfield First School)" userId="e9d17c33-7069-45a9-8b6c-3aa9fe7d32b6" providerId="ADAL" clId="{138B3D32-1F08-4BC4-938F-6D483E7C734D}" dt="2025-07-02T19:10:30.055" v="154" actId="20577"/>
        <pc:sldMkLst>
          <pc:docMk/>
          <pc:sldMk cId="0" sldId="313"/>
        </pc:sldMkLst>
        <pc:spChg chg="mod">
          <ac:chgData name="E. DAY (Kingsfield First School)" userId="e9d17c33-7069-45a9-8b6c-3aa9fe7d32b6" providerId="ADAL" clId="{138B3D32-1F08-4BC4-938F-6D483E7C734D}" dt="2025-07-02T19:10:30.055" v="154" actId="20577"/>
          <ac:spMkLst>
            <pc:docMk/>
            <pc:sldMk cId="0" sldId="313"/>
            <ac:spMk id="12291" creationId="{2A242A5D-BA90-C513-7AAF-DBAED8FAB141}"/>
          </ac:spMkLst>
        </pc:spChg>
      </pc:sldChg>
      <pc:sldChg chg="ord">
        <pc:chgData name="E. DAY (Kingsfield First School)" userId="e9d17c33-7069-45a9-8b6c-3aa9fe7d32b6" providerId="ADAL" clId="{138B3D32-1F08-4BC4-938F-6D483E7C734D}" dt="2025-07-02T19:10:55.877" v="156"/>
        <pc:sldMkLst>
          <pc:docMk/>
          <pc:sldMk cId="0" sldId="314"/>
        </pc:sldMkLst>
      </pc:sldChg>
      <pc:sldChg chg="modSp mod">
        <pc:chgData name="E. DAY (Kingsfield First School)" userId="e9d17c33-7069-45a9-8b6c-3aa9fe7d32b6" providerId="ADAL" clId="{138B3D32-1F08-4BC4-938F-6D483E7C734D}" dt="2025-07-02T19:06:52.140" v="105" actId="20577"/>
        <pc:sldMkLst>
          <pc:docMk/>
          <pc:sldMk cId="0" sldId="328"/>
        </pc:sldMkLst>
        <pc:spChg chg="mod">
          <ac:chgData name="E. DAY (Kingsfield First School)" userId="e9d17c33-7069-45a9-8b6c-3aa9fe7d32b6" providerId="ADAL" clId="{138B3D32-1F08-4BC4-938F-6D483E7C734D}" dt="2025-07-02T19:06:52.140" v="105" actId="20577"/>
          <ac:spMkLst>
            <pc:docMk/>
            <pc:sldMk cId="0" sldId="328"/>
            <ac:spMk id="20483" creationId="{17966D3D-BAA0-45EB-2769-50282624BDA3}"/>
          </ac:spMkLst>
        </pc:spChg>
      </pc:sldChg>
      <pc:sldChg chg="addSp modSp mod">
        <pc:chgData name="E. DAY (Kingsfield First School)" userId="e9d17c33-7069-45a9-8b6c-3aa9fe7d32b6" providerId="ADAL" clId="{138B3D32-1F08-4BC4-938F-6D483E7C734D}" dt="2025-07-02T19:13:01.935" v="398" actId="20577"/>
        <pc:sldMkLst>
          <pc:docMk/>
          <pc:sldMk cId="0" sldId="329"/>
        </pc:sldMkLst>
        <pc:spChg chg="mod">
          <ac:chgData name="E. DAY (Kingsfield First School)" userId="e9d17c33-7069-45a9-8b6c-3aa9fe7d32b6" providerId="ADAL" clId="{138B3D32-1F08-4BC4-938F-6D483E7C734D}" dt="2025-07-02T19:13:01.935" v="398" actId="20577"/>
          <ac:spMkLst>
            <pc:docMk/>
            <pc:sldMk cId="0" sldId="329"/>
            <ac:spMk id="14339" creationId="{A6884C57-828A-FCF2-25CC-4D2ED967E929}"/>
          </ac:spMkLst>
        </pc:spChg>
        <pc:picChg chg="add mod">
          <ac:chgData name="E. DAY (Kingsfield First School)" userId="e9d17c33-7069-45a9-8b6c-3aa9fe7d32b6" providerId="ADAL" clId="{138B3D32-1F08-4BC4-938F-6D483E7C734D}" dt="2025-07-02T19:05:35.404" v="72" actId="1076"/>
          <ac:picMkLst>
            <pc:docMk/>
            <pc:sldMk cId="0" sldId="329"/>
            <ac:picMk id="3" creationId="{62DD1194-E58C-4488-A0C5-A44A3BCD161A}"/>
          </ac:picMkLst>
        </pc:picChg>
      </pc:sldChg>
      <pc:sldChg chg="addSp delSp modSp mod ord">
        <pc:chgData name="E. DAY (Kingsfield First School)" userId="e9d17c33-7069-45a9-8b6c-3aa9fe7d32b6" providerId="ADAL" clId="{138B3D32-1F08-4BC4-938F-6D483E7C734D}" dt="2025-07-02T19:09:20.791" v="119" actId="1076"/>
        <pc:sldMkLst>
          <pc:docMk/>
          <pc:sldMk cId="1590351626" sldId="338"/>
        </pc:sldMkLst>
        <pc:spChg chg="del">
          <ac:chgData name="E. DAY (Kingsfield First School)" userId="e9d17c33-7069-45a9-8b6c-3aa9fe7d32b6" providerId="ADAL" clId="{138B3D32-1F08-4BC4-938F-6D483E7C734D}" dt="2025-07-02T19:08:38.814" v="109" actId="478"/>
          <ac:spMkLst>
            <pc:docMk/>
            <pc:sldMk cId="1590351626" sldId="338"/>
            <ac:spMk id="2" creationId="{E8B4615E-5B6F-4D5B-BB1C-AC3C92C29892}"/>
          </ac:spMkLst>
        </pc:spChg>
        <pc:spChg chg="add mod">
          <ac:chgData name="E. DAY (Kingsfield First School)" userId="e9d17c33-7069-45a9-8b6c-3aa9fe7d32b6" providerId="ADAL" clId="{138B3D32-1F08-4BC4-938F-6D483E7C734D}" dt="2025-07-02T19:08:38.814" v="109" actId="478"/>
          <ac:spMkLst>
            <pc:docMk/>
            <pc:sldMk cId="1590351626" sldId="338"/>
            <ac:spMk id="3" creationId="{22228EC8-AE30-41D2-A79B-385F412C269A}"/>
          </ac:spMkLst>
        </pc:spChg>
        <pc:spChg chg="del">
          <ac:chgData name="E. DAY (Kingsfield First School)" userId="e9d17c33-7069-45a9-8b6c-3aa9fe7d32b6" providerId="ADAL" clId="{138B3D32-1F08-4BC4-938F-6D483E7C734D}" dt="2025-07-02T19:08:35.318" v="108" actId="478"/>
          <ac:spMkLst>
            <pc:docMk/>
            <pc:sldMk cId="1590351626" sldId="338"/>
            <ac:spMk id="4" creationId="{4D6D1D57-004F-4579-950D-7D108F99E9EF}"/>
          </ac:spMkLst>
        </pc:spChg>
        <pc:picChg chg="add mod">
          <ac:chgData name="E. DAY (Kingsfield First School)" userId="e9d17c33-7069-45a9-8b6c-3aa9fe7d32b6" providerId="ADAL" clId="{138B3D32-1F08-4BC4-938F-6D483E7C734D}" dt="2025-07-02T19:09:19.111" v="118" actId="14100"/>
          <ac:picMkLst>
            <pc:docMk/>
            <pc:sldMk cId="1590351626" sldId="338"/>
            <ac:picMk id="6" creationId="{EF193754-FA1A-481B-B9A2-EF86BFBE5BE8}"/>
          </ac:picMkLst>
        </pc:picChg>
        <pc:picChg chg="add mod">
          <ac:chgData name="E. DAY (Kingsfield First School)" userId="e9d17c33-7069-45a9-8b6c-3aa9fe7d32b6" providerId="ADAL" clId="{138B3D32-1F08-4BC4-938F-6D483E7C734D}" dt="2025-07-02T19:09:20.791" v="119" actId="1076"/>
          <ac:picMkLst>
            <pc:docMk/>
            <pc:sldMk cId="1590351626" sldId="338"/>
            <ac:picMk id="8" creationId="{BA89F5AC-C7CB-44CA-858C-4381B94EBE60}"/>
          </ac:picMkLst>
        </pc:picChg>
      </pc:sldChg>
      <pc:sldChg chg="addSp delSp modSp add mod">
        <pc:chgData name="E. DAY (Kingsfield First School)" userId="e9d17c33-7069-45a9-8b6c-3aa9fe7d32b6" providerId="ADAL" clId="{138B3D32-1F08-4BC4-938F-6D483E7C734D}" dt="2025-07-02T19:19:40.337" v="746" actId="115"/>
        <pc:sldMkLst>
          <pc:docMk/>
          <pc:sldMk cId="231378085" sldId="339"/>
        </pc:sldMkLst>
        <pc:spChg chg="add mod">
          <ac:chgData name="E. DAY (Kingsfield First School)" userId="e9d17c33-7069-45a9-8b6c-3aa9fe7d32b6" providerId="ADAL" clId="{138B3D32-1F08-4BC4-938F-6D483E7C734D}" dt="2025-07-02T19:19:33.842" v="745" actId="1076"/>
          <ac:spMkLst>
            <pc:docMk/>
            <pc:sldMk cId="231378085" sldId="339"/>
            <ac:spMk id="2" creationId="{C81D28FF-5067-476F-B5C1-1268872A507D}"/>
          </ac:spMkLst>
        </pc:spChg>
        <pc:spChg chg="mod">
          <ac:chgData name="E. DAY (Kingsfield First School)" userId="e9d17c33-7069-45a9-8b6c-3aa9fe7d32b6" providerId="ADAL" clId="{138B3D32-1F08-4BC4-938F-6D483E7C734D}" dt="2025-07-02T19:19:40.337" v="746" actId="115"/>
          <ac:spMkLst>
            <pc:docMk/>
            <pc:sldMk cId="231378085" sldId="339"/>
            <ac:spMk id="3" creationId="{22228EC8-AE30-41D2-A79B-385F412C269A}"/>
          </ac:spMkLst>
        </pc:spChg>
        <pc:picChg chg="del">
          <ac:chgData name="E. DAY (Kingsfield First School)" userId="e9d17c33-7069-45a9-8b6c-3aa9fe7d32b6" providerId="ADAL" clId="{138B3D32-1F08-4BC4-938F-6D483E7C734D}" dt="2025-07-02T19:09:27.544" v="121" actId="478"/>
          <ac:picMkLst>
            <pc:docMk/>
            <pc:sldMk cId="231378085" sldId="339"/>
            <ac:picMk id="6" creationId="{EF193754-FA1A-481B-B9A2-EF86BFBE5BE8}"/>
          </ac:picMkLst>
        </pc:picChg>
        <pc:picChg chg="del">
          <ac:chgData name="E. DAY (Kingsfield First School)" userId="e9d17c33-7069-45a9-8b6c-3aa9fe7d32b6" providerId="ADAL" clId="{138B3D32-1F08-4BC4-938F-6D483E7C734D}" dt="2025-07-02T19:09:28.509" v="122" actId="478"/>
          <ac:picMkLst>
            <pc:docMk/>
            <pc:sldMk cId="231378085" sldId="339"/>
            <ac:picMk id="8" creationId="{BA89F5AC-C7CB-44CA-858C-4381B94EBE6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B6806359-A115-C815-AAEC-A73920106AEF}"/>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Tahoma" pitchFamily="34" charset="0"/>
                <a:cs typeface="Arial" charset="0"/>
              </a:defRPr>
            </a:lvl1pPr>
          </a:lstStyle>
          <a:p>
            <a:pPr>
              <a:defRPr/>
            </a:pPr>
            <a:endParaRPr lang="en-GB" altLang="en-US"/>
          </a:p>
        </p:txBody>
      </p:sp>
      <p:sp>
        <p:nvSpPr>
          <p:cNvPr id="34819" name="Rectangle 3">
            <a:extLst>
              <a:ext uri="{FF2B5EF4-FFF2-40B4-BE49-F238E27FC236}">
                <a16:creationId xmlns:a16="http://schemas.microsoft.com/office/drawing/2014/main" id="{34DE537F-6C79-2372-FAD0-0E7D44762707}"/>
              </a:ext>
            </a:extLst>
          </p:cNvPr>
          <p:cNvSpPr>
            <a:spLocks noGrp="1" noChangeArrowheads="1"/>
          </p:cNvSpPr>
          <p:nvPr>
            <p:ph type="dt" sz="quarter" idx="1"/>
          </p:nvPr>
        </p:nvSpPr>
        <p:spPr bwMode="auto">
          <a:xfrm>
            <a:off x="388620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Tahoma" pitchFamily="34" charset="0"/>
                <a:cs typeface="Arial" charset="0"/>
              </a:defRPr>
            </a:lvl1pPr>
          </a:lstStyle>
          <a:p>
            <a:pPr>
              <a:defRPr/>
            </a:pPr>
            <a:endParaRPr lang="en-GB" altLang="en-US"/>
          </a:p>
        </p:txBody>
      </p:sp>
      <p:sp>
        <p:nvSpPr>
          <p:cNvPr id="34820" name="Rectangle 4">
            <a:extLst>
              <a:ext uri="{FF2B5EF4-FFF2-40B4-BE49-F238E27FC236}">
                <a16:creationId xmlns:a16="http://schemas.microsoft.com/office/drawing/2014/main" id="{99D08D0D-77D3-A4B5-299B-62AE1F219CF7}"/>
              </a:ext>
            </a:extLst>
          </p:cNvPr>
          <p:cNvSpPr>
            <a:spLocks noGrp="1" noChangeArrowheads="1"/>
          </p:cNvSpPr>
          <p:nvPr>
            <p:ph type="ftr" sz="quarter" idx="2"/>
          </p:nvPr>
        </p:nvSpPr>
        <p:spPr bwMode="auto">
          <a:xfrm>
            <a:off x="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Tahoma" pitchFamily="34" charset="0"/>
                <a:cs typeface="Arial" charset="0"/>
              </a:defRPr>
            </a:lvl1pPr>
          </a:lstStyle>
          <a:p>
            <a:pPr>
              <a:defRPr/>
            </a:pPr>
            <a:endParaRPr lang="en-GB" altLang="en-US"/>
          </a:p>
        </p:txBody>
      </p:sp>
      <p:sp>
        <p:nvSpPr>
          <p:cNvPr id="34821" name="Rectangle 5">
            <a:extLst>
              <a:ext uri="{FF2B5EF4-FFF2-40B4-BE49-F238E27FC236}">
                <a16:creationId xmlns:a16="http://schemas.microsoft.com/office/drawing/2014/main" id="{BDBE4826-03AE-2A31-69A1-65EEECDEAE9E}"/>
              </a:ext>
            </a:extLst>
          </p:cNvPr>
          <p:cNvSpPr>
            <a:spLocks noGrp="1" noChangeArrowheads="1"/>
          </p:cNvSpPr>
          <p:nvPr>
            <p:ph type="sldNum" sz="quarter" idx="3"/>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Tahoma" panose="020B0604030504040204" pitchFamily="34" charset="0"/>
              </a:defRPr>
            </a:lvl1pPr>
          </a:lstStyle>
          <a:p>
            <a:pPr>
              <a:defRPr/>
            </a:pPr>
            <a:fld id="{A727B76C-ABC7-4CC5-B5CF-EFA984CB9C41}"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28097963-957F-985B-29BD-C84BE72D603E}"/>
              </a:ext>
            </a:extLst>
          </p:cNvPr>
          <p:cNvSpPr>
            <a:spLocks/>
          </p:cNvSpPr>
          <p:nvPr/>
        </p:nvSpPr>
        <p:spPr bwMode="blackWhite">
          <a:xfrm>
            <a:off x="20638" y="12700"/>
            <a:ext cx="8896350" cy="6780213"/>
          </a:xfrm>
          <a:custGeom>
            <a:avLst/>
            <a:gdLst>
              <a:gd name="T0" fmla="*/ 2147483646 w 3985"/>
              <a:gd name="T1" fmla="*/ 0 h 3619"/>
              <a:gd name="T2" fmla="*/ 0 w 3985"/>
              <a:gd name="T3" fmla="*/ 2147483646 h 3619"/>
              <a:gd name="T4" fmla="*/ 2147483646 w 3985"/>
              <a:gd name="T5" fmla="*/ 2147483646 h 3619"/>
              <a:gd name="T6" fmla="*/ 2147483646 w 3985"/>
              <a:gd name="T7" fmla="*/ 2147483646 h 3619"/>
              <a:gd name="T8" fmla="*/ 2147483646 w 3985"/>
              <a:gd name="T9" fmla="*/ 0 h 3619"/>
              <a:gd name="T10" fmla="*/ 2147483646 w 3985"/>
              <a:gd name="T11" fmla="*/ 0 h 36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85" h="3619">
                <a:moveTo>
                  <a:pt x="2822" y="0"/>
                </a:moveTo>
                <a:lnTo>
                  <a:pt x="0" y="975"/>
                </a:lnTo>
                <a:lnTo>
                  <a:pt x="2169" y="3619"/>
                </a:lnTo>
                <a:lnTo>
                  <a:pt x="3985" y="1125"/>
                </a:lnTo>
                <a:lnTo>
                  <a:pt x="282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3" name="Group 8">
            <a:extLst>
              <a:ext uri="{FF2B5EF4-FFF2-40B4-BE49-F238E27FC236}">
                <a16:creationId xmlns:a16="http://schemas.microsoft.com/office/drawing/2014/main" id="{C754ABC1-DB19-F5E8-B487-337D76EA8385}"/>
              </a:ext>
            </a:extLst>
          </p:cNvPr>
          <p:cNvGrpSpPr>
            <a:grpSpLocks/>
          </p:cNvGrpSpPr>
          <p:nvPr/>
        </p:nvGrpSpPr>
        <p:grpSpPr bwMode="auto">
          <a:xfrm>
            <a:off x="195263" y="234950"/>
            <a:ext cx="3787775" cy="1778000"/>
            <a:chOff x="123" y="148"/>
            <a:chExt cx="2386" cy="1120"/>
          </a:xfrm>
        </p:grpSpPr>
        <p:sp>
          <p:nvSpPr>
            <p:cNvPr id="4" name="Freeform 9">
              <a:extLst>
                <a:ext uri="{FF2B5EF4-FFF2-40B4-BE49-F238E27FC236}">
                  <a16:creationId xmlns:a16="http://schemas.microsoft.com/office/drawing/2014/main" id="{AB487535-91DC-A12D-21C1-5BE091FB23BE}"/>
                </a:ext>
              </a:extLst>
            </p:cNvPr>
            <p:cNvSpPr>
              <a:spLocks/>
            </p:cNvSpPr>
            <p:nvPr userDrawn="1"/>
          </p:nvSpPr>
          <p:spPr bwMode="auto">
            <a:xfrm>
              <a:off x="177" y="177"/>
              <a:ext cx="2250" cy="1017"/>
            </a:xfrm>
            <a:custGeom>
              <a:avLst/>
              <a:gdLst>
                <a:gd name="T0" fmla="*/ 2147483646 w 794"/>
                <a:gd name="T1" fmla="*/ 2147483646 h 414"/>
                <a:gd name="T2" fmla="*/ 2147483646 w 794"/>
                <a:gd name="T3" fmla="*/ 2147483646 h 414"/>
                <a:gd name="T4" fmla="*/ 2147483646 w 794"/>
                <a:gd name="T5" fmla="*/ 2147483646 h 414"/>
                <a:gd name="T6" fmla="*/ 2147483646 w 794"/>
                <a:gd name="T7" fmla="*/ 0 h 414"/>
                <a:gd name="T8" fmla="*/ 2147483646 w 794"/>
                <a:gd name="T9" fmla="*/ 2147483646 h 414"/>
                <a:gd name="T10" fmla="*/ 0 w 794"/>
                <a:gd name="T11" fmla="*/ 2147483646 h 414"/>
                <a:gd name="T12" fmla="*/ 2147483646 w 794"/>
                <a:gd name="T13" fmla="*/ 2147483646 h 414"/>
                <a:gd name="T14" fmla="*/ 2147483646 w 794"/>
                <a:gd name="T15" fmla="*/ 2147483646 h 414"/>
                <a:gd name="T16" fmla="*/ 2147483646 w 794"/>
                <a:gd name="T17" fmla="*/ 2147483646 h 414"/>
                <a:gd name="T18" fmla="*/ 2147483646 w 794"/>
                <a:gd name="T19" fmla="*/ 2147483646 h 414"/>
                <a:gd name="T20" fmla="*/ 2147483646 w 794"/>
                <a:gd name="T21" fmla="*/ 2147483646 h 414"/>
                <a:gd name="T22" fmla="*/ 2147483646 w 794"/>
                <a:gd name="T23" fmla="*/ 2147483646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 name="Freeform 10">
              <a:extLst>
                <a:ext uri="{FF2B5EF4-FFF2-40B4-BE49-F238E27FC236}">
                  <a16:creationId xmlns:a16="http://schemas.microsoft.com/office/drawing/2014/main" id="{1E8B6643-F069-8134-0E2A-5893B7BF28FA}"/>
                </a:ext>
              </a:extLst>
            </p:cNvPr>
            <p:cNvSpPr>
              <a:spLocks/>
            </p:cNvSpPr>
            <p:nvPr userDrawn="1"/>
          </p:nvSpPr>
          <p:spPr bwMode="auto">
            <a:xfrm>
              <a:off x="166" y="261"/>
              <a:ext cx="2244" cy="1007"/>
            </a:xfrm>
            <a:custGeom>
              <a:avLst/>
              <a:gdLst>
                <a:gd name="T0" fmla="*/ 6443376 w 1586"/>
                <a:gd name="T1" fmla="*/ 0 h 821"/>
                <a:gd name="T2" fmla="*/ 62582912 w 1586"/>
                <a:gd name="T3" fmla="*/ 291321 h 821"/>
                <a:gd name="T4" fmla="*/ 67140172 w 1586"/>
                <a:gd name="T5" fmla="*/ 358142 h 821"/>
                <a:gd name="T6" fmla="*/ 74579075 w 1586"/>
                <a:gd name="T7" fmla="*/ 444526 h 821"/>
                <a:gd name="T8" fmla="*/ 73592430 w 1586"/>
                <a:gd name="T9" fmla="*/ 460859 h 821"/>
                <a:gd name="T10" fmla="*/ 63464889 w 1586"/>
                <a:gd name="T11" fmla="*/ 441716 h 821"/>
                <a:gd name="T12" fmla="*/ 53829379 w 1586"/>
                <a:gd name="T13" fmla="*/ 455277 h 821"/>
                <a:gd name="T14" fmla="*/ 1946521 w 1586"/>
                <a:gd name="T15" fmla="*/ 167737 h 821"/>
                <a:gd name="T16" fmla="*/ 0 w 1586"/>
                <a:gd name="T17" fmla="*/ 84229 h 821"/>
                <a:gd name="T18" fmla="*/ 2158401 w 1586"/>
                <a:gd name="T19" fmla="*/ 17756 h 821"/>
                <a:gd name="T20" fmla="*/ 6443376 w 1586"/>
                <a:gd name="T21" fmla="*/ 0 h 821"/>
                <a:gd name="T22" fmla="*/ 6443376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 name="Freeform 11">
              <a:extLst>
                <a:ext uri="{FF2B5EF4-FFF2-40B4-BE49-F238E27FC236}">
                  <a16:creationId xmlns:a16="http://schemas.microsoft.com/office/drawing/2014/main" id="{F1884FFD-A438-5222-DCD3-98AE4F553691}"/>
                </a:ext>
              </a:extLst>
            </p:cNvPr>
            <p:cNvSpPr>
              <a:spLocks/>
            </p:cNvSpPr>
            <p:nvPr userDrawn="1"/>
          </p:nvSpPr>
          <p:spPr bwMode="auto">
            <a:xfrm>
              <a:off x="474" y="344"/>
              <a:ext cx="1488" cy="919"/>
            </a:xfrm>
            <a:custGeom>
              <a:avLst/>
              <a:gdLst>
                <a:gd name="T0" fmla="*/ 0 w 1049"/>
                <a:gd name="T1" fmla="*/ 200176 h 747"/>
                <a:gd name="T2" fmla="*/ 46915663 w 1049"/>
                <a:gd name="T3" fmla="*/ 460516 h 747"/>
                <a:gd name="T4" fmla="*/ 47788312 w 1049"/>
                <a:gd name="T5" fmla="*/ 329237 h 747"/>
                <a:gd name="T6" fmla="*/ 53384743 w 1049"/>
                <a:gd name="T7" fmla="*/ 260260 h 747"/>
                <a:gd name="T8" fmla="*/ 3968835 w 1049"/>
                <a:gd name="T9" fmla="*/ 0 h 747"/>
                <a:gd name="T10" fmla="*/ 0 w 1049"/>
                <a:gd name="T11" fmla="*/ 77987 h 747"/>
                <a:gd name="T12" fmla="*/ 0 w 1049"/>
                <a:gd name="T13" fmla="*/ 200176 h 747"/>
                <a:gd name="T14" fmla="*/ 0 w 1049"/>
                <a:gd name="T15" fmla="*/ 200176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7" name="Group 12">
              <a:extLst>
                <a:ext uri="{FF2B5EF4-FFF2-40B4-BE49-F238E27FC236}">
                  <a16:creationId xmlns:a16="http://schemas.microsoft.com/office/drawing/2014/main" id="{D371F56B-0793-12D4-7350-34A1D76636C5}"/>
                </a:ext>
              </a:extLst>
            </p:cNvPr>
            <p:cNvGrpSpPr>
              <a:grpSpLocks/>
            </p:cNvGrpSpPr>
            <p:nvPr userDrawn="1"/>
          </p:nvGrpSpPr>
          <p:grpSpPr bwMode="auto">
            <a:xfrm>
              <a:off x="123" y="148"/>
              <a:ext cx="2386" cy="1081"/>
              <a:chOff x="123" y="148"/>
              <a:chExt cx="2386" cy="1081"/>
            </a:xfrm>
          </p:grpSpPr>
          <p:sp>
            <p:nvSpPr>
              <p:cNvPr id="8" name="Freeform 13">
                <a:extLst>
                  <a:ext uri="{FF2B5EF4-FFF2-40B4-BE49-F238E27FC236}">
                    <a16:creationId xmlns:a16="http://schemas.microsoft.com/office/drawing/2014/main" id="{C3C2F816-8ED0-0A71-41C1-27C2B36A4885}"/>
                  </a:ext>
                </a:extLst>
              </p:cNvPr>
              <p:cNvSpPr>
                <a:spLocks/>
              </p:cNvSpPr>
              <p:nvPr userDrawn="1"/>
            </p:nvSpPr>
            <p:spPr bwMode="auto">
              <a:xfrm>
                <a:off x="2005" y="934"/>
                <a:ext cx="212" cy="214"/>
              </a:xfrm>
              <a:custGeom>
                <a:avLst/>
                <a:gdLst>
                  <a:gd name="T0" fmla="*/ 4991081 w 150"/>
                  <a:gd name="T1" fmla="*/ 0 h 173"/>
                  <a:gd name="T2" fmla="*/ 1837137 w 150"/>
                  <a:gd name="T3" fmla="*/ 48478 h 173"/>
                  <a:gd name="T4" fmla="*/ 0 w 150"/>
                  <a:gd name="T5" fmla="*/ 126465 h 173"/>
                  <a:gd name="T6" fmla="*/ 3631601 w 150"/>
                  <a:gd name="T7" fmla="*/ 116882 h 173"/>
                  <a:gd name="T8" fmla="*/ 4678203 w 150"/>
                  <a:gd name="T9" fmla="*/ 61751 h 173"/>
                  <a:gd name="T10" fmla="*/ 6826243 w 150"/>
                  <a:gd name="T11" fmla="*/ 19610 h 173"/>
                  <a:gd name="T12" fmla="*/ 4991081 w 150"/>
                  <a:gd name="T13" fmla="*/ 0 h 173"/>
                  <a:gd name="T14" fmla="*/ 4991081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 name="Freeform 14">
                <a:extLst>
                  <a:ext uri="{FF2B5EF4-FFF2-40B4-BE49-F238E27FC236}">
                    <a16:creationId xmlns:a16="http://schemas.microsoft.com/office/drawing/2014/main" id="{906837A0-F4E3-B877-531F-0BC6C256944F}"/>
                  </a:ext>
                </a:extLst>
              </p:cNvPr>
              <p:cNvSpPr>
                <a:spLocks/>
              </p:cNvSpPr>
              <p:nvPr userDrawn="1"/>
            </p:nvSpPr>
            <p:spPr bwMode="auto">
              <a:xfrm>
                <a:off x="123" y="148"/>
                <a:ext cx="2386" cy="1081"/>
              </a:xfrm>
              <a:custGeom>
                <a:avLst/>
                <a:gdLst>
                  <a:gd name="T0" fmla="*/ 7657711 w 1684"/>
                  <a:gd name="T1" fmla="*/ 0 h 880"/>
                  <a:gd name="T2" fmla="*/ 3096055 w 1684"/>
                  <a:gd name="T3" fmla="*/ 30625 h 880"/>
                  <a:gd name="T4" fmla="*/ 0 w 1684"/>
                  <a:gd name="T5" fmla="*/ 122439 h 880"/>
                  <a:gd name="T6" fmla="*/ 3302384 w 1684"/>
                  <a:gd name="T7" fmla="*/ 211149 h 880"/>
                  <a:gd name="T8" fmla="*/ 58044471 w 1684"/>
                  <a:gd name="T9" fmla="*/ 510078 h 880"/>
                  <a:gd name="T10" fmla="*/ 69837043 w 1684"/>
                  <a:gd name="T11" fmla="*/ 491467 h 880"/>
                  <a:gd name="T12" fmla="*/ 79392862 w 1684"/>
                  <a:gd name="T13" fmla="*/ 517771 h 880"/>
                  <a:gd name="T14" fmla="*/ 82708456 w 1684"/>
                  <a:gd name="T15" fmla="*/ 475974 h 880"/>
                  <a:gd name="T16" fmla="*/ 73761111 w 1684"/>
                  <a:gd name="T17" fmla="*/ 390542 h 880"/>
                  <a:gd name="T18" fmla="*/ 70125716 w 1684"/>
                  <a:gd name="T19" fmla="*/ 301563 h 880"/>
                  <a:gd name="T20" fmla="*/ 67256575 w 1684"/>
                  <a:gd name="T21" fmla="*/ 310116 h 880"/>
                  <a:gd name="T22" fmla="*/ 70665448 w 1684"/>
                  <a:gd name="T23" fmla="*/ 390542 h 880"/>
                  <a:gd name="T24" fmla="*/ 77500040 w 1684"/>
                  <a:gd name="T25" fmla="*/ 476305 h 880"/>
                  <a:gd name="T26" fmla="*/ 69404002 w 1684"/>
                  <a:gd name="T27" fmla="*/ 463146 h 880"/>
                  <a:gd name="T28" fmla="*/ 59858028 w 1684"/>
                  <a:gd name="T29" fmla="*/ 478433 h 880"/>
                  <a:gd name="T30" fmla="*/ 61624730 w 1684"/>
                  <a:gd name="T31" fmla="*/ 382189 h 880"/>
                  <a:gd name="T32" fmla="*/ 65717726 w 1684"/>
                  <a:gd name="T33" fmla="*/ 316603 h 880"/>
                  <a:gd name="T34" fmla="*/ 60926198 w 1684"/>
                  <a:gd name="T35" fmla="*/ 324774 h 880"/>
                  <a:gd name="T36" fmla="*/ 57211497 w 1684"/>
                  <a:gd name="T37" fmla="*/ 387472 h 880"/>
                  <a:gd name="T38" fmla="*/ 55949031 w 1684"/>
                  <a:gd name="T39" fmla="*/ 465566 h 880"/>
                  <a:gd name="T40" fmla="*/ 5261190 w 1684"/>
                  <a:gd name="T41" fmla="*/ 182357 h 880"/>
                  <a:gd name="T42" fmla="*/ 3917223 w 1684"/>
                  <a:gd name="T43" fmla="*/ 126309 h 880"/>
                  <a:gd name="T44" fmla="*/ 5056054 w 1684"/>
                  <a:gd name="T45" fmla="*/ 56248 h 880"/>
                  <a:gd name="T46" fmla="*/ 10640358 w 1684"/>
                  <a:gd name="T47" fmla="*/ 0 h 880"/>
                  <a:gd name="T48" fmla="*/ 7657711 w 1684"/>
                  <a:gd name="T49" fmla="*/ 0 h 880"/>
                  <a:gd name="T50" fmla="*/ 7657711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 name="Freeform 15">
                <a:extLst>
                  <a:ext uri="{FF2B5EF4-FFF2-40B4-BE49-F238E27FC236}">
                    <a16:creationId xmlns:a16="http://schemas.microsoft.com/office/drawing/2014/main" id="{08AAE7A3-BBCC-27AA-63EC-A0A81A0BE0BD}"/>
                  </a:ext>
                </a:extLst>
              </p:cNvPr>
              <p:cNvSpPr>
                <a:spLocks/>
              </p:cNvSpPr>
              <p:nvPr userDrawn="1"/>
            </p:nvSpPr>
            <p:spPr bwMode="auto">
              <a:xfrm>
                <a:off x="324" y="158"/>
                <a:ext cx="1686" cy="614"/>
              </a:xfrm>
              <a:custGeom>
                <a:avLst/>
                <a:gdLst>
                  <a:gd name="T0" fmla="*/ 4911757 w 1190"/>
                  <a:gd name="T1" fmla="*/ 0 h 500"/>
                  <a:gd name="T2" fmla="*/ 58380177 w 1190"/>
                  <a:gd name="T3" fmla="*/ 285301 h 500"/>
                  <a:gd name="T4" fmla="*/ 52751401 w 1190"/>
                  <a:gd name="T5" fmla="*/ 291094 h 500"/>
                  <a:gd name="T6" fmla="*/ 0 w 1190"/>
                  <a:gd name="T7" fmla="*/ 15700 h 500"/>
                  <a:gd name="T8" fmla="*/ 4911757 w 1190"/>
                  <a:gd name="T9" fmla="*/ 0 h 500"/>
                  <a:gd name="T10" fmla="*/ 4911757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 name="Freeform 16">
                <a:extLst>
                  <a:ext uri="{FF2B5EF4-FFF2-40B4-BE49-F238E27FC236}">
                    <a16:creationId xmlns:a16="http://schemas.microsoft.com/office/drawing/2014/main" id="{EE6E2987-8AE9-9568-D984-DA6EA0529D56}"/>
                  </a:ext>
                </a:extLst>
              </p:cNvPr>
              <p:cNvSpPr>
                <a:spLocks/>
              </p:cNvSpPr>
              <p:nvPr userDrawn="1"/>
            </p:nvSpPr>
            <p:spPr bwMode="auto">
              <a:xfrm>
                <a:off x="409" y="251"/>
                <a:ext cx="227" cy="410"/>
              </a:xfrm>
              <a:custGeom>
                <a:avLst/>
                <a:gdLst>
                  <a:gd name="T0" fmla="*/ 5948894 w 160"/>
                  <a:gd name="T1" fmla="*/ 0 h 335"/>
                  <a:gd name="T2" fmla="*/ 974129 w 160"/>
                  <a:gd name="T3" fmla="*/ 55942 h 335"/>
                  <a:gd name="T4" fmla="*/ 0 w 160"/>
                  <a:gd name="T5" fmla="*/ 120517 h 335"/>
                  <a:gd name="T6" fmla="*/ 1707080 w 160"/>
                  <a:gd name="T7" fmla="*/ 164727 h 335"/>
                  <a:gd name="T8" fmla="*/ 4796652 w 160"/>
                  <a:gd name="T9" fmla="*/ 175649 h 335"/>
                  <a:gd name="T10" fmla="*/ 3894406 w 160"/>
                  <a:gd name="T11" fmla="*/ 80458 h 335"/>
                  <a:gd name="T12" fmla="*/ 8183080 w 160"/>
                  <a:gd name="T13" fmla="*/ 9161 h 335"/>
                  <a:gd name="T14" fmla="*/ 5948894 w 160"/>
                  <a:gd name="T15" fmla="*/ 0 h 335"/>
                  <a:gd name="T16" fmla="*/ 5948894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 name="Freeform 17">
                <a:extLst>
                  <a:ext uri="{FF2B5EF4-FFF2-40B4-BE49-F238E27FC236}">
                    <a16:creationId xmlns:a16="http://schemas.microsoft.com/office/drawing/2014/main" id="{21EE1F64-E0AC-55C3-BD9E-1FD6036C277B}"/>
                  </a:ext>
                </a:extLst>
              </p:cNvPr>
              <p:cNvSpPr>
                <a:spLocks/>
              </p:cNvSpPr>
              <p:nvPr userDrawn="1"/>
            </p:nvSpPr>
            <p:spPr bwMode="auto">
              <a:xfrm>
                <a:off x="846" y="536"/>
                <a:ext cx="691" cy="364"/>
              </a:xfrm>
              <a:custGeom>
                <a:avLst/>
                <a:gdLst>
                  <a:gd name="T0" fmla="*/ 647778 w 489"/>
                  <a:gd name="T1" fmla="*/ 20920 h 296"/>
                  <a:gd name="T2" fmla="*/ 7219719 w 489"/>
                  <a:gd name="T3" fmla="*/ 40377 h 296"/>
                  <a:gd name="T4" fmla="*/ 14649632 w 489"/>
                  <a:gd name="T5" fmla="*/ 83484 h 296"/>
                  <a:gd name="T6" fmla="*/ 19895877 w 489"/>
                  <a:gd name="T7" fmla="*/ 148057 h 296"/>
                  <a:gd name="T8" fmla="*/ 14738308 w 489"/>
                  <a:gd name="T9" fmla="*/ 140001 h 296"/>
                  <a:gd name="T10" fmla="*/ 6266909 w 489"/>
                  <a:gd name="T11" fmla="*/ 88967 h 296"/>
                  <a:gd name="T12" fmla="*/ 2255209 w 489"/>
                  <a:gd name="T13" fmla="*/ 48670 h 296"/>
                  <a:gd name="T14" fmla="*/ 4823641 w 489"/>
                  <a:gd name="T15" fmla="*/ 99179 h 296"/>
                  <a:gd name="T16" fmla="*/ 12294312 w 489"/>
                  <a:gd name="T17" fmla="*/ 164132 h 296"/>
                  <a:gd name="T18" fmla="*/ 21058174 w 489"/>
                  <a:gd name="T19" fmla="*/ 180587 h 296"/>
                  <a:gd name="T20" fmla="*/ 22102477 w 489"/>
                  <a:gd name="T21" fmla="*/ 136300 h 296"/>
                  <a:gd name="T22" fmla="*/ 17814289 w 489"/>
                  <a:gd name="T23" fmla="*/ 73293 h 296"/>
                  <a:gd name="T24" fmla="*/ 7676254 w 489"/>
                  <a:gd name="T25" fmla="*/ 10556 h 296"/>
                  <a:gd name="T26" fmla="*/ 0 w 489"/>
                  <a:gd name="T27" fmla="*/ 0 h 296"/>
                  <a:gd name="T28" fmla="*/ 647778 w 489"/>
                  <a:gd name="T29" fmla="*/ 20920 h 296"/>
                  <a:gd name="T30" fmla="*/ 647778 w 489"/>
                  <a:gd name="T31" fmla="*/ 20920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grpSp>
        <p:nvGrpSpPr>
          <p:cNvPr id="13" name="Group 18">
            <a:extLst>
              <a:ext uri="{FF2B5EF4-FFF2-40B4-BE49-F238E27FC236}">
                <a16:creationId xmlns:a16="http://schemas.microsoft.com/office/drawing/2014/main" id="{C7B3CA4A-15BE-10AB-924C-4444186DD22F}"/>
              </a:ext>
            </a:extLst>
          </p:cNvPr>
          <p:cNvGrpSpPr>
            <a:grpSpLocks/>
          </p:cNvGrpSpPr>
          <p:nvPr/>
        </p:nvGrpSpPr>
        <p:grpSpPr bwMode="auto">
          <a:xfrm>
            <a:off x="7915275" y="4368800"/>
            <a:ext cx="742950" cy="1058863"/>
            <a:chOff x="4986" y="2752"/>
            <a:chExt cx="468" cy="667"/>
          </a:xfrm>
        </p:grpSpPr>
        <p:sp>
          <p:nvSpPr>
            <p:cNvPr id="14" name="Freeform 19">
              <a:extLst>
                <a:ext uri="{FF2B5EF4-FFF2-40B4-BE49-F238E27FC236}">
                  <a16:creationId xmlns:a16="http://schemas.microsoft.com/office/drawing/2014/main" id="{6A43B7FD-F888-9103-1C63-14FE867D1637}"/>
                </a:ext>
              </a:extLst>
            </p:cNvPr>
            <p:cNvSpPr>
              <a:spLocks/>
            </p:cNvSpPr>
            <p:nvPr userDrawn="1"/>
          </p:nvSpPr>
          <p:spPr bwMode="auto">
            <a:xfrm rot="7320404">
              <a:off x="4909" y="2936"/>
              <a:ext cx="629" cy="293"/>
            </a:xfrm>
            <a:custGeom>
              <a:avLst/>
              <a:gdLst>
                <a:gd name="T0" fmla="*/ 2 w 794"/>
                <a:gd name="T1" fmla="*/ 1 h 414"/>
                <a:gd name="T2" fmla="*/ 2 w 794"/>
                <a:gd name="T3" fmla="*/ 1 h 414"/>
                <a:gd name="T4" fmla="*/ 2 w 794"/>
                <a:gd name="T5" fmla="*/ 1 h 414"/>
                <a:gd name="T6" fmla="*/ 2 w 794"/>
                <a:gd name="T7" fmla="*/ 0 h 414"/>
                <a:gd name="T8" fmla="*/ 2 w 794"/>
                <a:gd name="T9" fmla="*/ 1 h 414"/>
                <a:gd name="T10" fmla="*/ 0 w 794"/>
                <a:gd name="T11" fmla="*/ 1 h 414"/>
                <a:gd name="T12" fmla="*/ 2 w 794"/>
                <a:gd name="T13" fmla="*/ 1 h 414"/>
                <a:gd name="T14" fmla="*/ 2 w 794"/>
                <a:gd name="T15" fmla="*/ 1 h 414"/>
                <a:gd name="T16" fmla="*/ 2 w 794"/>
                <a:gd name="T17" fmla="*/ 1 h 414"/>
                <a:gd name="T18" fmla="*/ 2 w 794"/>
                <a:gd name="T19" fmla="*/ 1 h 414"/>
                <a:gd name="T20" fmla="*/ 2 w 794"/>
                <a:gd name="T21" fmla="*/ 1 h 414"/>
                <a:gd name="T22" fmla="*/ 2 w 794"/>
                <a:gd name="T23" fmla="*/ 1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 name="Freeform 20">
              <a:extLst>
                <a:ext uri="{FF2B5EF4-FFF2-40B4-BE49-F238E27FC236}">
                  <a16:creationId xmlns:a16="http://schemas.microsoft.com/office/drawing/2014/main" id="{BD50ED09-CBCE-B029-D262-4BF72A43EEB5}"/>
                </a:ext>
              </a:extLst>
            </p:cNvPr>
            <p:cNvSpPr>
              <a:spLocks/>
            </p:cNvSpPr>
            <p:nvPr userDrawn="1"/>
          </p:nvSpPr>
          <p:spPr bwMode="auto">
            <a:xfrm rot="7320404">
              <a:off x="4893" y="2923"/>
              <a:ext cx="627" cy="290"/>
            </a:xfrm>
            <a:custGeom>
              <a:avLst/>
              <a:gdLst>
                <a:gd name="T0" fmla="*/ 0 w 1586"/>
                <a:gd name="T1" fmla="*/ 0 h 821"/>
                <a:gd name="T2" fmla="*/ 0 w 1586"/>
                <a:gd name="T3" fmla="*/ 0 h 821"/>
                <a:gd name="T4" fmla="*/ 0 w 1586"/>
                <a:gd name="T5" fmla="*/ 0 h 821"/>
                <a:gd name="T6" fmla="*/ 0 w 1586"/>
                <a:gd name="T7" fmla="*/ 0 h 821"/>
                <a:gd name="T8" fmla="*/ 0 w 1586"/>
                <a:gd name="T9" fmla="*/ 0 h 821"/>
                <a:gd name="T10" fmla="*/ 0 w 1586"/>
                <a:gd name="T11" fmla="*/ 0 h 821"/>
                <a:gd name="T12" fmla="*/ 0 w 1586"/>
                <a:gd name="T13" fmla="*/ 0 h 821"/>
                <a:gd name="T14" fmla="*/ 0 w 1586"/>
                <a:gd name="T15" fmla="*/ 0 h 821"/>
                <a:gd name="T16" fmla="*/ 0 w 1586"/>
                <a:gd name="T17" fmla="*/ 0 h 821"/>
                <a:gd name="T18" fmla="*/ 0 w 1586"/>
                <a:gd name="T19" fmla="*/ 0 h 821"/>
                <a:gd name="T20" fmla="*/ 0 w 1586"/>
                <a:gd name="T21" fmla="*/ 0 h 821"/>
                <a:gd name="T22" fmla="*/ 0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 name="Freeform 21">
              <a:extLst>
                <a:ext uri="{FF2B5EF4-FFF2-40B4-BE49-F238E27FC236}">
                  <a16:creationId xmlns:a16="http://schemas.microsoft.com/office/drawing/2014/main" id="{ADA93CF7-BEA2-3F88-2492-0A14C4EA7E37}"/>
                </a:ext>
              </a:extLst>
            </p:cNvPr>
            <p:cNvSpPr>
              <a:spLocks/>
            </p:cNvSpPr>
            <p:nvPr userDrawn="1"/>
          </p:nvSpPr>
          <p:spPr bwMode="auto">
            <a:xfrm rot="7320404">
              <a:off x="5000" y="2912"/>
              <a:ext cx="416" cy="265"/>
            </a:xfrm>
            <a:custGeom>
              <a:avLst/>
              <a:gdLst>
                <a:gd name="T0" fmla="*/ 0 w 1049"/>
                <a:gd name="T1" fmla="*/ 0 h 747"/>
                <a:gd name="T2" fmla="*/ 0 w 1049"/>
                <a:gd name="T3" fmla="*/ 0 h 747"/>
                <a:gd name="T4" fmla="*/ 0 w 1049"/>
                <a:gd name="T5" fmla="*/ 0 h 747"/>
                <a:gd name="T6" fmla="*/ 0 w 1049"/>
                <a:gd name="T7" fmla="*/ 0 h 747"/>
                <a:gd name="T8" fmla="*/ 0 w 1049"/>
                <a:gd name="T9" fmla="*/ 0 h 747"/>
                <a:gd name="T10" fmla="*/ 0 w 1049"/>
                <a:gd name="T11" fmla="*/ 0 h 747"/>
                <a:gd name="T12" fmla="*/ 0 w 1049"/>
                <a:gd name="T13" fmla="*/ 0 h 747"/>
                <a:gd name="T14" fmla="*/ 0 w 1049"/>
                <a:gd name="T15" fmla="*/ 0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17" name="Group 22">
              <a:extLst>
                <a:ext uri="{FF2B5EF4-FFF2-40B4-BE49-F238E27FC236}">
                  <a16:creationId xmlns:a16="http://schemas.microsoft.com/office/drawing/2014/main" id="{1BD0EBDC-ABDA-3DFB-9ADB-DB1B84CA4F4F}"/>
                </a:ext>
              </a:extLst>
            </p:cNvPr>
            <p:cNvGrpSpPr>
              <a:grpSpLocks/>
            </p:cNvGrpSpPr>
            <p:nvPr userDrawn="1"/>
          </p:nvGrpSpPr>
          <p:grpSpPr bwMode="auto">
            <a:xfrm>
              <a:off x="4986" y="2752"/>
              <a:ext cx="468" cy="667"/>
              <a:chOff x="4986" y="2752"/>
              <a:chExt cx="468" cy="667"/>
            </a:xfrm>
          </p:grpSpPr>
          <p:sp>
            <p:nvSpPr>
              <p:cNvPr id="18" name="Freeform 23">
                <a:extLst>
                  <a:ext uri="{FF2B5EF4-FFF2-40B4-BE49-F238E27FC236}">
                    <a16:creationId xmlns:a16="http://schemas.microsoft.com/office/drawing/2014/main" id="{DC9984EF-B7D1-BA7D-976B-DB55E3359A3B}"/>
                  </a:ext>
                </a:extLst>
              </p:cNvPr>
              <p:cNvSpPr>
                <a:spLocks/>
              </p:cNvSpPr>
              <p:nvPr userDrawn="1"/>
            </p:nvSpPr>
            <p:spPr bwMode="auto">
              <a:xfrm rot="7320404">
                <a:off x="4987" y="3190"/>
                <a:ext cx="59" cy="61"/>
              </a:xfrm>
              <a:custGeom>
                <a:avLst/>
                <a:gdLst>
                  <a:gd name="T0" fmla="*/ 0 w 150"/>
                  <a:gd name="T1" fmla="*/ 0 h 173"/>
                  <a:gd name="T2" fmla="*/ 0 w 150"/>
                  <a:gd name="T3" fmla="*/ 0 h 173"/>
                  <a:gd name="T4" fmla="*/ 0 w 150"/>
                  <a:gd name="T5" fmla="*/ 0 h 173"/>
                  <a:gd name="T6" fmla="*/ 0 w 150"/>
                  <a:gd name="T7" fmla="*/ 0 h 173"/>
                  <a:gd name="T8" fmla="*/ 0 w 150"/>
                  <a:gd name="T9" fmla="*/ 0 h 173"/>
                  <a:gd name="T10" fmla="*/ 0 w 150"/>
                  <a:gd name="T11" fmla="*/ 0 h 173"/>
                  <a:gd name="T12" fmla="*/ 0 w 150"/>
                  <a:gd name="T13" fmla="*/ 0 h 173"/>
                  <a:gd name="T14" fmla="*/ 0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 name="Freeform 24">
                <a:extLst>
                  <a:ext uri="{FF2B5EF4-FFF2-40B4-BE49-F238E27FC236}">
                    <a16:creationId xmlns:a16="http://schemas.microsoft.com/office/drawing/2014/main" id="{94B09CBB-4C6A-2AE8-ABB4-7FF93BAB1E20}"/>
                  </a:ext>
                </a:extLst>
              </p:cNvPr>
              <p:cNvSpPr>
                <a:spLocks/>
              </p:cNvSpPr>
              <p:nvPr userDrawn="1"/>
            </p:nvSpPr>
            <p:spPr bwMode="auto">
              <a:xfrm rot="7320404">
                <a:off x="4887" y="2930"/>
                <a:ext cx="667" cy="311"/>
              </a:xfrm>
              <a:custGeom>
                <a:avLst/>
                <a:gdLst>
                  <a:gd name="T0" fmla="*/ 0 w 1684"/>
                  <a:gd name="T1" fmla="*/ 0 h 880"/>
                  <a:gd name="T2" fmla="*/ 0 w 1684"/>
                  <a:gd name="T3" fmla="*/ 0 h 880"/>
                  <a:gd name="T4" fmla="*/ 0 w 1684"/>
                  <a:gd name="T5" fmla="*/ 0 h 880"/>
                  <a:gd name="T6" fmla="*/ 0 w 1684"/>
                  <a:gd name="T7" fmla="*/ 0 h 880"/>
                  <a:gd name="T8" fmla="*/ 0 w 1684"/>
                  <a:gd name="T9" fmla="*/ 0 h 880"/>
                  <a:gd name="T10" fmla="*/ 0 w 1684"/>
                  <a:gd name="T11" fmla="*/ 0 h 880"/>
                  <a:gd name="T12" fmla="*/ 0 w 1684"/>
                  <a:gd name="T13" fmla="*/ 0 h 880"/>
                  <a:gd name="T14" fmla="*/ 0 w 1684"/>
                  <a:gd name="T15" fmla="*/ 0 h 880"/>
                  <a:gd name="T16" fmla="*/ 0 w 1684"/>
                  <a:gd name="T17" fmla="*/ 0 h 880"/>
                  <a:gd name="T18" fmla="*/ 0 w 1684"/>
                  <a:gd name="T19" fmla="*/ 0 h 880"/>
                  <a:gd name="T20" fmla="*/ 0 w 1684"/>
                  <a:gd name="T21" fmla="*/ 0 h 880"/>
                  <a:gd name="T22" fmla="*/ 0 w 1684"/>
                  <a:gd name="T23" fmla="*/ 0 h 880"/>
                  <a:gd name="T24" fmla="*/ 0 w 1684"/>
                  <a:gd name="T25" fmla="*/ 0 h 880"/>
                  <a:gd name="T26" fmla="*/ 0 w 1684"/>
                  <a:gd name="T27" fmla="*/ 0 h 880"/>
                  <a:gd name="T28" fmla="*/ 0 w 1684"/>
                  <a:gd name="T29" fmla="*/ 0 h 880"/>
                  <a:gd name="T30" fmla="*/ 0 w 1684"/>
                  <a:gd name="T31" fmla="*/ 0 h 880"/>
                  <a:gd name="T32" fmla="*/ 0 w 1684"/>
                  <a:gd name="T33" fmla="*/ 0 h 880"/>
                  <a:gd name="T34" fmla="*/ 0 w 1684"/>
                  <a:gd name="T35" fmla="*/ 0 h 880"/>
                  <a:gd name="T36" fmla="*/ 0 w 1684"/>
                  <a:gd name="T37" fmla="*/ 0 h 880"/>
                  <a:gd name="T38" fmla="*/ 0 w 1684"/>
                  <a:gd name="T39" fmla="*/ 0 h 880"/>
                  <a:gd name="T40" fmla="*/ 0 w 1684"/>
                  <a:gd name="T41" fmla="*/ 0 h 880"/>
                  <a:gd name="T42" fmla="*/ 0 w 1684"/>
                  <a:gd name="T43" fmla="*/ 0 h 880"/>
                  <a:gd name="T44" fmla="*/ 0 w 1684"/>
                  <a:gd name="T45" fmla="*/ 0 h 880"/>
                  <a:gd name="T46" fmla="*/ 0 w 1684"/>
                  <a:gd name="T47" fmla="*/ 0 h 880"/>
                  <a:gd name="T48" fmla="*/ 0 w 1684"/>
                  <a:gd name="T49" fmla="*/ 0 h 880"/>
                  <a:gd name="T50" fmla="*/ 0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 name="Freeform 25">
                <a:extLst>
                  <a:ext uri="{FF2B5EF4-FFF2-40B4-BE49-F238E27FC236}">
                    <a16:creationId xmlns:a16="http://schemas.microsoft.com/office/drawing/2014/main" id="{1E73CF5A-47EC-F739-9E31-63624620A589}"/>
                  </a:ext>
                </a:extLst>
              </p:cNvPr>
              <p:cNvSpPr>
                <a:spLocks/>
              </p:cNvSpPr>
              <p:nvPr userDrawn="1"/>
            </p:nvSpPr>
            <p:spPr bwMode="auto">
              <a:xfrm rot="7320404">
                <a:off x="5062" y="2997"/>
                <a:ext cx="472" cy="176"/>
              </a:xfrm>
              <a:custGeom>
                <a:avLst/>
                <a:gdLst>
                  <a:gd name="T0" fmla="*/ 0 w 1190"/>
                  <a:gd name="T1" fmla="*/ 0 h 500"/>
                  <a:gd name="T2" fmla="*/ 0 w 1190"/>
                  <a:gd name="T3" fmla="*/ 0 h 500"/>
                  <a:gd name="T4" fmla="*/ 0 w 1190"/>
                  <a:gd name="T5" fmla="*/ 0 h 500"/>
                  <a:gd name="T6" fmla="*/ 0 w 1190"/>
                  <a:gd name="T7" fmla="*/ 0 h 500"/>
                  <a:gd name="T8" fmla="*/ 0 w 1190"/>
                  <a:gd name="T9" fmla="*/ 0 h 500"/>
                  <a:gd name="T10" fmla="*/ 0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 name="Freeform 26">
                <a:extLst>
                  <a:ext uri="{FF2B5EF4-FFF2-40B4-BE49-F238E27FC236}">
                    <a16:creationId xmlns:a16="http://schemas.microsoft.com/office/drawing/2014/main" id="{C8B4EE7D-F6EE-05C6-92C8-4CBF621E862A}"/>
                  </a:ext>
                </a:extLst>
              </p:cNvPr>
              <p:cNvSpPr>
                <a:spLocks/>
              </p:cNvSpPr>
              <p:nvPr userDrawn="1"/>
            </p:nvSpPr>
            <p:spPr bwMode="auto">
              <a:xfrm rot="7320404">
                <a:off x="5363" y="2874"/>
                <a:ext cx="63" cy="118"/>
              </a:xfrm>
              <a:custGeom>
                <a:avLst/>
                <a:gdLst>
                  <a:gd name="T0" fmla="*/ 0 w 160"/>
                  <a:gd name="T1" fmla="*/ 0 h 335"/>
                  <a:gd name="T2" fmla="*/ 0 w 160"/>
                  <a:gd name="T3" fmla="*/ 0 h 335"/>
                  <a:gd name="T4" fmla="*/ 0 w 160"/>
                  <a:gd name="T5" fmla="*/ 0 h 335"/>
                  <a:gd name="T6" fmla="*/ 0 w 160"/>
                  <a:gd name="T7" fmla="*/ 0 h 335"/>
                  <a:gd name="T8" fmla="*/ 0 w 160"/>
                  <a:gd name="T9" fmla="*/ 0 h 335"/>
                  <a:gd name="T10" fmla="*/ 0 w 160"/>
                  <a:gd name="T11" fmla="*/ 0 h 335"/>
                  <a:gd name="T12" fmla="*/ 0 w 160"/>
                  <a:gd name="T13" fmla="*/ 0 h 335"/>
                  <a:gd name="T14" fmla="*/ 0 w 160"/>
                  <a:gd name="T15" fmla="*/ 0 h 335"/>
                  <a:gd name="T16" fmla="*/ 0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 name="Freeform 27">
                <a:extLst>
                  <a:ext uri="{FF2B5EF4-FFF2-40B4-BE49-F238E27FC236}">
                    <a16:creationId xmlns:a16="http://schemas.microsoft.com/office/drawing/2014/main" id="{283B6E20-C5B6-ED6D-4C0F-2530B940F4F7}"/>
                  </a:ext>
                </a:extLst>
              </p:cNvPr>
              <p:cNvSpPr>
                <a:spLocks/>
              </p:cNvSpPr>
              <p:nvPr userDrawn="1"/>
            </p:nvSpPr>
            <p:spPr bwMode="auto">
              <a:xfrm rot="7320404">
                <a:off x="5136" y="3000"/>
                <a:ext cx="193" cy="104"/>
              </a:xfrm>
              <a:custGeom>
                <a:avLst/>
                <a:gdLst>
                  <a:gd name="T0" fmla="*/ 0 w 489"/>
                  <a:gd name="T1" fmla="*/ 0 h 296"/>
                  <a:gd name="T2" fmla="*/ 0 w 489"/>
                  <a:gd name="T3" fmla="*/ 0 h 296"/>
                  <a:gd name="T4" fmla="*/ 0 w 489"/>
                  <a:gd name="T5" fmla="*/ 0 h 296"/>
                  <a:gd name="T6" fmla="*/ 0 w 489"/>
                  <a:gd name="T7" fmla="*/ 0 h 296"/>
                  <a:gd name="T8" fmla="*/ 0 w 489"/>
                  <a:gd name="T9" fmla="*/ 0 h 296"/>
                  <a:gd name="T10" fmla="*/ 0 w 489"/>
                  <a:gd name="T11" fmla="*/ 0 h 296"/>
                  <a:gd name="T12" fmla="*/ 0 w 489"/>
                  <a:gd name="T13" fmla="*/ 0 h 296"/>
                  <a:gd name="T14" fmla="*/ 0 w 489"/>
                  <a:gd name="T15" fmla="*/ 0 h 296"/>
                  <a:gd name="T16" fmla="*/ 0 w 489"/>
                  <a:gd name="T17" fmla="*/ 0 h 296"/>
                  <a:gd name="T18" fmla="*/ 0 w 489"/>
                  <a:gd name="T19" fmla="*/ 0 h 296"/>
                  <a:gd name="T20" fmla="*/ 0 w 489"/>
                  <a:gd name="T21" fmla="*/ 0 h 296"/>
                  <a:gd name="T22" fmla="*/ 0 w 489"/>
                  <a:gd name="T23" fmla="*/ 0 h 296"/>
                  <a:gd name="T24" fmla="*/ 0 w 489"/>
                  <a:gd name="T25" fmla="*/ 0 h 296"/>
                  <a:gd name="T26" fmla="*/ 0 w 489"/>
                  <a:gd name="T27" fmla="*/ 0 h 296"/>
                  <a:gd name="T28" fmla="*/ 0 w 489"/>
                  <a:gd name="T29" fmla="*/ 0 h 296"/>
                  <a:gd name="T30" fmla="*/ 0 w 489"/>
                  <a:gd name="T31" fmla="*/ 0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sp>
        <p:nvSpPr>
          <p:cNvPr id="23" name="Freeform 28">
            <a:extLst>
              <a:ext uri="{FF2B5EF4-FFF2-40B4-BE49-F238E27FC236}">
                <a16:creationId xmlns:a16="http://schemas.microsoft.com/office/drawing/2014/main" id="{8A9BC6C9-2E93-45C1-44CA-4A6BBC992B86}"/>
              </a:ext>
            </a:extLst>
          </p:cNvPr>
          <p:cNvSpPr>
            <a:spLocks/>
          </p:cNvSpPr>
          <p:nvPr/>
        </p:nvSpPr>
        <p:spPr bwMode="auto">
          <a:xfrm>
            <a:off x="901700" y="5054600"/>
            <a:ext cx="6807200" cy="728663"/>
          </a:xfrm>
          <a:custGeom>
            <a:avLst/>
            <a:gdLst>
              <a:gd name="T0" fmla="*/ 0 w 4288"/>
              <a:gd name="T1" fmla="*/ 0 h 459"/>
              <a:gd name="T2" fmla="*/ 2147483646 w 4288"/>
              <a:gd name="T3" fmla="*/ 2147483646 h 459"/>
              <a:gd name="T4" fmla="*/ 2147483646 w 4288"/>
              <a:gd name="T5" fmla="*/ 2147483646 h 459"/>
              <a:gd name="T6" fmla="*/ 2147483646 w 4288"/>
              <a:gd name="T7" fmla="*/ 2147483646 h 459"/>
              <a:gd name="T8" fmla="*/ 2147483646 w 4288"/>
              <a:gd name="T9" fmla="*/ 2147483646 h 459"/>
              <a:gd name="T10" fmla="*/ 2147483646 w 4288"/>
              <a:gd name="T11" fmla="*/ 2147483646 h 459"/>
              <a:gd name="T12" fmla="*/ 2147483646 w 4288"/>
              <a:gd name="T13" fmla="*/ 2147483646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 name="Freeform 29">
            <a:extLst>
              <a:ext uri="{FF2B5EF4-FFF2-40B4-BE49-F238E27FC236}">
                <a16:creationId xmlns:a16="http://schemas.microsoft.com/office/drawing/2014/main" id="{640C4BC6-16BB-F14D-350B-6BC01C03A815}"/>
              </a:ext>
            </a:extLst>
          </p:cNvPr>
          <p:cNvSpPr>
            <a:spLocks/>
          </p:cNvSpPr>
          <p:nvPr/>
        </p:nvSpPr>
        <p:spPr bwMode="auto">
          <a:xfrm>
            <a:off x="4076700" y="1930400"/>
            <a:ext cx="889000" cy="381000"/>
          </a:xfrm>
          <a:custGeom>
            <a:avLst/>
            <a:gdLst>
              <a:gd name="T0" fmla="*/ 0 w 560"/>
              <a:gd name="T1" fmla="*/ 2147483646 h 240"/>
              <a:gd name="T2" fmla="*/ 2147483646 w 560"/>
              <a:gd name="T3" fmla="*/ 2147483646 h 240"/>
              <a:gd name="T4" fmla="*/ 2147483646 w 560"/>
              <a:gd name="T5" fmla="*/ 2147483646 h 240"/>
              <a:gd name="T6" fmla="*/ 2147483646 w 560"/>
              <a:gd name="T7" fmla="*/ 2147483646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0115" name="Rectangle 3"/>
          <p:cNvSpPr>
            <a:spLocks noGrp="1" noChangeArrowheads="1"/>
          </p:cNvSpPr>
          <p:nvPr>
            <p:ph type="ctrTitle"/>
          </p:nvPr>
        </p:nvSpPr>
        <p:spPr>
          <a:xfrm>
            <a:off x="1371600" y="1511300"/>
            <a:ext cx="6400800"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000000"/>
                  </a:outerShdw>
                </a:effectLst>
              </a:defRPr>
            </a:lvl1pPr>
          </a:lstStyle>
          <a:p>
            <a:pPr lvl="0"/>
            <a:r>
              <a:rPr lang="en-GB" altLang="en-US" noProof="0"/>
              <a:t>Click to edit Master title style</a:t>
            </a:r>
          </a:p>
        </p:txBody>
      </p:sp>
      <p:sp>
        <p:nvSpPr>
          <p:cNvPr id="90116"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FFFFFF"/>
                  </a:outerShdw>
                </a:effectLst>
              </a:defRPr>
            </a:lvl1pPr>
          </a:lstStyle>
          <a:p>
            <a:pPr lvl="0"/>
            <a:r>
              <a:rPr lang="en-GB" altLang="en-US" noProof="0"/>
              <a:t>Click to edit Master subtitle style</a:t>
            </a:r>
          </a:p>
        </p:txBody>
      </p:sp>
      <p:sp>
        <p:nvSpPr>
          <p:cNvPr id="25" name="Rectangle 5">
            <a:extLst>
              <a:ext uri="{FF2B5EF4-FFF2-40B4-BE49-F238E27FC236}">
                <a16:creationId xmlns:a16="http://schemas.microsoft.com/office/drawing/2014/main" id="{46C6AD27-AF70-88AD-71F1-45DFF69A297C}"/>
              </a:ext>
            </a:extLst>
          </p:cNvPr>
          <p:cNvSpPr>
            <a:spLocks noGrp="1" noChangeArrowheads="1"/>
          </p:cNvSpPr>
          <p:nvPr>
            <p:ph type="dt" sz="half" idx="10"/>
          </p:nvPr>
        </p:nvSpPr>
        <p:spPr>
          <a:xfrm>
            <a:off x="685800" y="6248400"/>
            <a:ext cx="1905000" cy="457200"/>
          </a:xfrm>
        </p:spPr>
        <p:txBody>
          <a:bodyPr/>
          <a:lstStyle>
            <a:lvl1pPr>
              <a:defRPr/>
            </a:lvl1pPr>
          </a:lstStyle>
          <a:p>
            <a:pPr>
              <a:defRPr/>
            </a:pPr>
            <a:endParaRPr lang="en-GB" altLang="en-US"/>
          </a:p>
        </p:txBody>
      </p:sp>
      <p:sp>
        <p:nvSpPr>
          <p:cNvPr id="26" name="Rectangle 6">
            <a:extLst>
              <a:ext uri="{FF2B5EF4-FFF2-40B4-BE49-F238E27FC236}">
                <a16:creationId xmlns:a16="http://schemas.microsoft.com/office/drawing/2014/main" id="{9E86DAFA-5C4E-44F8-10E8-FD8857BA7507}"/>
              </a:ext>
            </a:extLst>
          </p:cNvPr>
          <p:cNvSpPr>
            <a:spLocks noGrp="1" noChangeArrowheads="1"/>
          </p:cNvSpPr>
          <p:nvPr>
            <p:ph type="ftr" sz="quarter" idx="11"/>
          </p:nvPr>
        </p:nvSpPr>
        <p:spPr>
          <a:xfrm>
            <a:off x="3124200" y="6248400"/>
            <a:ext cx="2895600" cy="457200"/>
          </a:xfrm>
        </p:spPr>
        <p:txBody>
          <a:bodyPr/>
          <a:lstStyle>
            <a:lvl1pPr>
              <a:defRPr/>
            </a:lvl1pPr>
          </a:lstStyle>
          <a:p>
            <a:pPr>
              <a:defRPr/>
            </a:pPr>
            <a:endParaRPr lang="en-GB" altLang="en-US"/>
          </a:p>
        </p:txBody>
      </p:sp>
      <p:sp>
        <p:nvSpPr>
          <p:cNvPr id="27" name="Rectangle 7">
            <a:extLst>
              <a:ext uri="{FF2B5EF4-FFF2-40B4-BE49-F238E27FC236}">
                <a16:creationId xmlns:a16="http://schemas.microsoft.com/office/drawing/2014/main" id="{47FA30B3-AD6B-FEB5-0A63-678F9ADCC375}"/>
              </a:ext>
            </a:extLst>
          </p:cNvPr>
          <p:cNvSpPr>
            <a:spLocks noGrp="1" noChangeArrowheads="1"/>
          </p:cNvSpPr>
          <p:nvPr>
            <p:ph type="sldNum" sz="quarter" idx="12"/>
          </p:nvPr>
        </p:nvSpPr>
        <p:spPr>
          <a:xfrm>
            <a:off x="6553200" y="6248400"/>
            <a:ext cx="1905000" cy="457200"/>
          </a:xfrm>
        </p:spPr>
        <p:txBody>
          <a:bodyPr/>
          <a:lstStyle>
            <a:lvl1pPr>
              <a:defRPr smtClean="0"/>
            </a:lvl1pPr>
          </a:lstStyle>
          <a:p>
            <a:pPr>
              <a:defRPr/>
            </a:pPr>
            <a:fld id="{24B5906D-489C-42FD-B7C2-8000C96B9965}" type="slidenum">
              <a:rPr lang="en-GB" altLang="en-US"/>
              <a:pPr>
                <a:defRPr/>
              </a:pPr>
              <a:t>‹#›</a:t>
            </a:fld>
            <a:endParaRPr lang="en-GB" altLang="en-US"/>
          </a:p>
        </p:txBody>
      </p:sp>
    </p:spTree>
    <p:extLst>
      <p:ext uri="{BB962C8B-B14F-4D97-AF65-F5344CB8AC3E}">
        <p14:creationId xmlns:p14="http://schemas.microsoft.com/office/powerpoint/2010/main" val="1584348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a:extLst>
              <a:ext uri="{FF2B5EF4-FFF2-40B4-BE49-F238E27FC236}">
                <a16:creationId xmlns:a16="http://schemas.microsoft.com/office/drawing/2014/main" id="{A3F06E13-326B-2750-F41F-C836E772C638}"/>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6">
            <a:extLst>
              <a:ext uri="{FF2B5EF4-FFF2-40B4-BE49-F238E27FC236}">
                <a16:creationId xmlns:a16="http://schemas.microsoft.com/office/drawing/2014/main" id="{84EC1482-0357-71DC-08CA-4566B99995C5}"/>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7">
            <a:extLst>
              <a:ext uri="{FF2B5EF4-FFF2-40B4-BE49-F238E27FC236}">
                <a16:creationId xmlns:a16="http://schemas.microsoft.com/office/drawing/2014/main" id="{B933A9B5-887C-2FA4-AD6D-BEED25185AE9}"/>
              </a:ext>
            </a:extLst>
          </p:cNvPr>
          <p:cNvSpPr>
            <a:spLocks noGrp="1" noChangeArrowheads="1"/>
          </p:cNvSpPr>
          <p:nvPr>
            <p:ph type="sldNum" sz="quarter" idx="12"/>
          </p:nvPr>
        </p:nvSpPr>
        <p:spPr>
          <a:ln/>
        </p:spPr>
        <p:txBody>
          <a:bodyPr/>
          <a:lstStyle>
            <a:lvl1pPr>
              <a:defRPr/>
            </a:lvl1pPr>
          </a:lstStyle>
          <a:p>
            <a:pPr>
              <a:defRPr/>
            </a:pPr>
            <a:fld id="{C647C8BE-9161-489A-8CF8-1024C1CD8EA7}" type="slidenum">
              <a:rPr lang="en-GB" altLang="en-US"/>
              <a:pPr>
                <a:defRPr/>
              </a:pPr>
              <a:t>‹#›</a:t>
            </a:fld>
            <a:endParaRPr lang="en-GB" altLang="en-US"/>
          </a:p>
        </p:txBody>
      </p:sp>
    </p:spTree>
    <p:extLst>
      <p:ext uri="{BB962C8B-B14F-4D97-AF65-F5344CB8AC3E}">
        <p14:creationId xmlns:p14="http://schemas.microsoft.com/office/powerpoint/2010/main" val="550152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1924050" cy="53340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152400"/>
            <a:ext cx="561975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a:extLst>
              <a:ext uri="{FF2B5EF4-FFF2-40B4-BE49-F238E27FC236}">
                <a16:creationId xmlns:a16="http://schemas.microsoft.com/office/drawing/2014/main" id="{913C9467-95ED-07BE-AEC6-AAC4DD17F4D1}"/>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6">
            <a:extLst>
              <a:ext uri="{FF2B5EF4-FFF2-40B4-BE49-F238E27FC236}">
                <a16:creationId xmlns:a16="http://schemas.microsoft.com/office/drawing/2014/main" id="{6385911D-9612-4F3C-C61D-4953B3554491}"/>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7">
            <a:extLst>
              <a:ext uri="{FF2B5EF4-FFF2-40B4-BE49-F238E27FC236}">
                <a16:creationId xmlns:a16="http://schemas.microsoft.com/office/drawing/2014/main" id="{80163CC8-C093-A435-AD43-F8E4204D5F2C}"/>
              </a:ext>
            </a:extLst>
          </p:cNvPr>
          <p:cNvSpPr>
            <a:spLocks noGrp="1" noChangeArrowheads="1"/>
          </p:cNvSpPr>
          <p:nvPr>
            <p:ph type="sldNum" sz="quarter" idx="12"/>
          </p:nvPr>
        </p:nvSpPr>
        <p:spPr>
          <a:ln/>
        </p:spPr>
        <p:txBody>
          <a:bodyPr/>
          <a:lstStyle>
            <a:lvl1pPr>
              <a:defRPr/>
            </a:lvl1pPr>
          </a:lstStyle>
          <a:p>
            <a:pPr>
              <a:defRPr/>
            </a:pPr>
            <a:fld id="{06244731-B71D-46B8-9DBC-5B94B125ADD0}" type="slidenum">
              <a:rPr lang="en-GB" altLang="en-US"/>
              <a:pPr>
                <a:defRPr/>
              </a:pPr>
              <a:t>‹#›</a:t>
            </a:fld>
            <a:endParaRPr lang="en-GB" altLang="en-US"/>
          </a:p>
        </p:txBody>
      </p:sp>
    </p:spTree>
    <p:extLst>
      <p:ext uri="{BB962C8B-B14F-4D97-AF65-F5344CB8AC3E}">
        <p14:creationId xmlns:p14="http://schemas.microsoft.com/office/powerpoint/2010/main" val="869867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1600200"/>
          </a:xfrm>
        </p:spPr>
        <p:txBody>
          <a:bodyPr/>
          <a:lstStyle/>
          <a:p>
            <a:r>
              <a:rPr lang="en-US"/>
              <a:t>Click to edit Master title style</a:t>
            </a:r>
            <a:endParaRPr lang="en-GB"/>
          </a:p>
        </p:txBody>
      </p:sp>
      <p:sp>
        <p:nvSpPr>
          <p:cNvPr id="3" name="Content Placeholder 2"/>
          <p:cNvSpPr>
            <a:spLocks noGrp="1"/>
          </p:cNvSpPr>
          <p:nvPr>
            <p:ph sz="half" idx="1"/>
          </p:nvPr>
        </p:nvSpPr>
        <p:spPr>
          <a:xfrm>
            <a:off x="685800" y="1828800"/>
            <a:ext cx="37719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10100" y="1828800"/>
            <a:ext cx="37719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10100" y="3733800"/>
            <a:ext cx="37719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5">
            <a:extLst>
              <a:ext uri="{FF2B5EF4-FFF2-40B4-BE49-F238E27FC236}">
                <a16:creationId xmlns:a16="http://schemas.microsoft.com/office/drawing/2014/main" id="{FAA9C349-2B46-CEBC-EE98-E2D9A5A34B24}"/>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A925FE1C-8EC9-9D7F-6697-3E8EF7331224}"/>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8" name="Rectangle 7">
            <a:extLst>
              <a:ext uri="{FF2B5EF4-FFF2-40B4-BE49-F238E27FC236}">
                <a16:creationId xmlns:a16="http://schemas.microsoft.com/office/drawing/2014/main" id="{C3BA9DFE-0CB6-C064-E0E0-E342963440FD}"/>
              </a:ext>
            </a:extLst>
          </p:cNvPr>
          <p:cNvSpPr>
            <a:spLocks noGrp="1" noChangeArrowheads="1"/>
          </p:cNvSpPr>
          <p:nvPr>
            <p:ph type="sldNum" sz="quarter" idx="12"/>
          </p:nvPr>
        </p:nvSpPr>
        <p:spPr>
          <a:ln/>
        </p:spPr>
        <p:txBody>
          <a:bodyPr/>
          <a:lstStyle>
            <a:lvl1pPr>
              <a:defRPr/>
            </a:lvl1pPr>
          </a:lstStyle>
          <a:p>
            <a:pPr>
              <a:defRPr/>
            </a:pPr>
            <a:fld id="{6CD8E6E2-5469-4925-8396-0ED046F1ED02}" type="slidenum">
              <a:rPr lang="en-GB" altLang="en-US"/>
              <a:pPr>
                <a:defRPr/>
              </a:pPr>
              <a:t>‹#›</a:t>
            </a:fld>
            <a:endParaRPr lang="en-GB" altLang="en-US"/>
          </a:p>
        </p:txBody>
      </p:sp>
    </p:spTree>
    <p:extLst>
      <p:ext uri="{BB962C8B-B14F-4D97-AF65-F5344CB8AC3E}">
        <p14:creationId xmlns:p14="http://schemas.microsoft.com/office/powerpoint/2010/main" val="1855111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152400"/>
            <a:ext cx="6870700" cy="1600200"/>
          </a:xfrm>
        </p:spPr>
        <p:txBody>
          <a:bodyPr/>
          <a:lstStyle/>
          <a:p>
            <a:r>
              <a:rPr lang="en-US"/>
              <a:t>Click to edit Master title style</a:t>
            </a:r>
            <a:endParaRPr lang="en-GB"/>
          </a:p>
        </p:txBody>
      </p:sp>
      <p:sp>
        <p:nvSpPr>
          <p:cNvPr id="3" name="Content Placeholder 2"/>
          <p:cNvSpPr>
            <a:spLocks noGrp="1"/>
          </p:cNvSpPr>
          <p:nvPr>
            <p:ph sz="quarter" idx="1"/>
          </p:nvPr>
        </p:nvSpPr>
        <p:spPr>
          <a:xfrm>
            <a:off x="685800" y="1828800"/>
            <a:ext cx="37719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10100" y="1828800"/>
            <a:ext cx="37719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685800" y="3733800"/>
            <a:ext cx="37719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p:cNvSpPr>
            <a:spLocks noGrp="1"/>
          </p:cNvSpPr>
          <p:nvPr>
            <p:ph sz="quarter" idx="4"/>
          </p:nvPr>
        </p:nvSpPr>
        <p:spPr>
          <a:xfrm>
            <a:off x="4610100" y="3733800"/>
            <a:ext cx="37719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a:extLst>
              <a:ext uri="{FF2B5EF4-FFF2-40B4-BE49-F238E27FC236}">
                <a16:creationId xmlns:a16="http://schemas.microsoft.com/office/drawing/2014/main" id="{70D1AF00-DABE-107F-64D7-726BEFBF178E}"/>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8" name="Rectangle 6">
            <a:extLst>
              <a:ext uri="{FF2B5EF4-FFF2-40B4-BE49-F238E27FC236}">
                <a16:creationId xmlns:a16="http://schemas.microsoft.com/office/drawing/2014/main" id="{114D378C-E0D8-FD28-2475-6BD615285D1F}"/>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9" name="Rectangle 7">
            <a:extLst>
              <a:ext uri="{FF2B5EF4-FFF2-40B4-BE49-F238E27FC236}">
                <a16:creationId xmlns:a16="http://schemas.microsoft.com/office/drawing/2014/main" id="{91182485-99A3-BB55-6A98-8FACDF6002DD}"/>
              </a:ext>
            </a:extLst>
          </p:cNvPr>
          <p:cNvSpPr>
            <a:spLocks noGrp="1" noChangeArrowheads="1"/>
          </p:cNvSpPr>
          <p:nvPr>
            <p:ph type="sldNum" sz="quarter" idx="12"/>
          </p:nvPr>
        </p:nvSpPr>
        <p:spPr>
          <a:ln/>
        </p:spPr>
        <p:txBody>
          <a:bodyPr/>
          <a:lstStyle>
            <a:lvl1pPr>
              <a:defRPr/>
            </a:lvl1pPr>
          </a:lstStyle>
          <a:p>
            <a:pPr>
              <a:defRPr/>
            </a:pPr>
            <a:fld id="{45DCF655-3C5A-4F20-AF68-810C6407659D}" type="slidenum">
              <a:rPr lang="en-GB" altLang="en-US"/>
              <a:pPr>
                <a:defRPr/>
              </a:pPr>
              <a:t>‹#›</a:t>
            </a:fld>
            <a:endParaRPr lang="en-GB" altLang="en-US"/>
          </a:p>
        </p:txBody>
      </p:sp>
    </p:spTree>
    <p:extLst>
      <p:ext uri="{BB962C8B-B14F-4D97-AF65-F5344CB8AC3E}">
        <p14:creationId xmlns:p14="http://schemas.microsoft.com/office/powerpoint/2010/main" val="3553911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a:extLst>
              <a:ext uri="{FF2B5EF4-FFF2-40B4-BE49-F238E27FC236}">
                <a16:creationId xmlns:a16="http://schemas.microsoft.com/office/drawing/2014/main" id="{C9298276-F0CB-7F40-DA77-0D0354CEB6CC}"/>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6">
            <a:extLst>
              <a:ext uri="{FF2B5EF4-FFF2-40B4-BE49-F238E27FC236}">
                <a16:creationId xmlns:a16="http://schemas.microsoft.com/office/drawing/2014/main" id="{6BA15921-4E89-D4A8-9175-8DDFFB262444}"/>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7">
            <a:extLst>
              <a:ext uri="{FF2B5EF4-FFF2-40B4-BE49-F238E27FC236}">
                <a16:creationId xmlns:a16="http://schemas.microsoft.com/office/drawing/2014/main" id="{2D8A25C3-6D75-5801-27A5-24BBF4FEC0F7}"/>
              </a:ext>
            </a:extLst>
          </p:cNvPr>
          <p:cNvSpPr>
            <a:spLocks noGrp="1" noChangeArrowheads="1"/>
          </p:cNvSpPr>
          <p:nvPr>
            <p:ph type="sldNum" sz="quarter" idx="12"/>
          </p:nvPr>
        </p:nvSpPr>
        <p:spPr>
          <a:ln/>
        </p:spPr>
        <p:txBody>
          <a:bodyPr/>
          <a:lstStyle>
            <a:lvl1pPr>
              <a:defRPr/>
            </a:lvl1pPr>
          </a:lstStyle>
          <a:p>
            <a:pPr>
              <a:defRPr/>
            </a:pPr>
            <a:fld id="{A2716AD0-BB1E-4C2E-89EF-0E92BAF6FC8C}" type="slidenum">
              <a:rPr lang="en-GB" altLang="en-US"/>
              <a:pPr>
                <a:defRPr/>
              </a:pPr>
              <a:t>‹#›</a:t>
            </a:fld>
            <a:endParaRPr lang="en-GB" altLang="en-US"/>
          </a:p>
        </p:txBody>
      </p:sp>
    </p:spTree>
    <p:extLst>
      <p:ext uri="{BB962C8B-B14F-4D97-AF65-F5344CB8AC3E}">
        <p14:creationId xmlns:p14="http://schemas.microsoft.com/office/powerpoint/2010/main" val="1209043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7BC99C6C-F7C7-4944-CC06-47A1D61D9FAC}"/>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6">
            <a:extLst>
              <a:ext uri="{FF2B5EF4-FFF2-40B4-BE49-F238E27FC236}">
                <a16:creationId xmlns:a16="http://schemas.microsoft.com/office/drawing/2014/main" id="{DC189306-64C1-16B2-7559-5C9C520BAD44}"/>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7">
            <a:extLst>
              <a:ext uri="{FF2B5EF4-FFF2-40B4-BE49-F238E27FC236}">
                <a16:creationId xmlns:a16="http://schemas.microsoft.com/office/drawing/2014/main" id="{0D30B232-FC56-0A50-D6F9-C57D82D8028B}"/>
              </a:ext>
            </a:extLst>
          </p:cNvPr>
          <p:cNvSpPr>
            <a:spLocks noGrp="1" noChangeArrowheads="1"/>
          </p:cNvSpPr>
          <p:nvPr>
            <p:ph type="sldNum" sz="quarter" idx="12"/>
          </p:nvPr>
        </p:nvSpPr>
        <p:spPr>
          <a:ln/>
        </p:spPr>
        <p:txBody>
          <a:bodyPr/>
          <a:lstStyle>
            <a:lvl1pPr>
              <a:defRPr/>
            </a:lvl1pPr>
          </a:lstStyle>
          <a:p>
            <a:pPr>
              <a:defRPr/>
            </a:pPr>
            <a:fld id="{63B1D238-2395-4DC8-BD6C-C3E0333D8AD8}" type="slidenum">
              <a:rPr lang="en-GB" altLang="en-US"/>
              <a:pPr>
                <a:defRPr/>
              </a:pPr>
              <a:t>‹#›</a:t>
            </a:fld>
            <a:endParaRPr lang="en-GB" altLang="en-US"/>
          </a:p>
        </p:txBody>
      </p:sp>
    </p:spTree>
    <p:extLst>
      <p:ext uri="{BB962C8B-B14F-4D97-AF65-F5344CB8AC3E}">
        <p14:creationId xmlns:p14="http://schemas.microsoft.com/office/powerpoint/2010/main" val="2181415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a:extLst>
              <a:ext uri="{FF2B5EF4-FFF2-40B4-BE49-F238E27FC236}">
                <a16:creationId xmlns:a16="http://schemas.microsoft.com/office/drawing/2014/main" id="{992EA2F8-EFF1-D0F2-97F9-29C9F5D47DED}"/>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FA6126C0-4A2C-355D-E3DC-510B3A1BDE2B}"/>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7">
            <a:extLst>
              <a:ext uri="{FF2B5EF4-FFF2-40B4-BE49-F238E27FC236}">
                <a16:creationId xmlns:a16="http://schemas.microsoft.com/office/drawing/2014/main" id="{0ACDB531-8FC3-86BE-ADC0-9E7B28B7C78D}"/>
              </a:ext>
            </a:extLst>
          </p:cNvPr>
          <p:cNvSpPr>
            <a:spLocks noGrp="1" noChangeArrowheads="1"/>
          </p:cNvSpPr>
          <p:nvPr>
            <p:ph type="sldNum" sz="quarter" idx="12"/>
          </p:nvPr>
        </p:nvSpPr>
        <p:spPr>
          <a:ln/>
        </p:spPr>
        <p:txBody>
          <a:bodyPr/>
          <a:lstStyle>
            <a:lvl1pPr>
              <a:defRPr/>
            </a:lvl1pPr>
          </a:lstStyle>
          <a:p>
            <a:pPr>
              <a:defRPr/>
            </a:pPr>
            <a:fld id="{DE920831-69A4-4CD3-B474-AAB5AB32C20D}" type="slidenum">
              <a:rPr lang="en-GB" altLang="en-US"/>
              <a:pPr>
                <a:defRPr/>
              </a:pPr>
              <a:t>‹#›</a:t>
            </a:fld>
            <a:endParaRPr lang="en-GB" altLang="en-US"/>
          </a:p>
        </p:txBody>
      </p:sp>
    </p:spTree>
    <p:extLst>
      <p:ext uri="{BB962C8B-B14F-4D97-AF65-F5344CB8AC3E}">
        <p14:creationId xmlns:p14="http://schemas.microsoft.com/office/powerpoint/2010/main" val="2454375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a:extLst>
              <a:ext uri="{FF2B5EF4-FFF2-40B4-BE49-F238E27FC236}">
                <a16:creationId xmlns:a16="http://schemas.microsoft.com/office/drawing/2014/main" id="{1A6125C5-66C2-B416-4B85-E5ED29BE403B}"/>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8" name="Rectangle 6">
            <a:extLst>
              <a:ext uri="{FF2B5EF4-FFF2-40B4-BE49-F238E27FC236}">
                <a16:creationId xmlns:a16="http://schemas.microsoft.com/office/drawing/2014/main" id="{15BA1927-B25D-1167-0511-D30116C79423}"/>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9" name="Rectangle 7">
            <a:extLst>
              <a:ext uri="{FF2B5EF4-FFF2-40B4-BE49-F238E27FC236}">
                <a16:creationId xmlns:a16="http://schemas.microsoft.com/office/drawing/2014/main" id="{9DA393BD-3D8B-D218-3F29-01833E35DC81}"/>
              </a:ext>
            </a:extLst>
          </p:cNvPr>
          <p:cNvSpPr>
            <a:spLocks noGrp="1" noChangeArrowheads="1"/>
          </p:cNvSpPr>
          <p:nvPr>
            <p:ph type="sldNum" sz="quarter" idx="12"/>
          </p:nvPr>
        </p:nvSpPr>
        <p:spPr>
          <a:ln/>
        </p:spPr>
        <p:txBody>
          <a:bodyPr/>
          <a:lstStyle>
            <a:lvl1pPr>
              <a:defRPr/>
            </a:lvl1pPr>
          </a:lstStyle>
          <a:p>
            <a:pPr>
              <a:defRPr/>
            </a:pPr>
            <a:fld id="{E276DAB2-7985-4FA7-8272-7668F373007D}" type="slidenum">
              <a:rPr lang="en-GB" altLang="en-US"/>
              <a:pPr>
                <a:defRPr/>
              </a:pPr>
              <a:t>‹#›</a:t>
            </a:fld>
            <a:endParaRPr lang="en-GB" altLang="en-US"/>
          </a:p>
        </p:txBody>
      </p:sp>
    </p:spTree>
    <p:extLst>
      <p:ext uri="{BB962C8B-B14F-4D97-AF65-F5344CB8AC3E}">
        <p14:creationId xmlns:p14="http://schemas.microsoft.com/office/powerpoint/2010/main" val="3323834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a:extLst>
              <a:ext uri="{FF2B5EF4-FFF2-40B4-BE49-F238E27FC236}">
                <a16:creationId xmlns:a16="http://schemas.microsoft.com/office/drawing/2014/main" id="{44277823-618E-BDEF-25AA-568A45F5535D}"/>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6">
            <a:extLst>
              <a:ext uri="{FF2B5EF4-FFF2-40B4-BE49-F238E27FC236}">
                <a16:creationId xmlns:a16="http://schemas.microsoft.com/office/drawing/2014/main" id="{6E0A3D0E-9DF6-F8C8-732E-9A44EC1BDFBC}"/>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7">
            <a:extLst>
              <a:ext uri="{FF2B5EF4-FFF2-40B4-BE49-F238E27FC236}">
                <a16:creationId xmlns:a16="http://schemas.microsoft.com/office/drawing/2014/main" id="{75742D33-557C-4967-8AA0-D4EF941EEE7E}"/>
              </a:ext>
            </a:extLst>
          </p:cNvPr>
          <p:cNvSpPr>
            <a:spLocks noGrp="1" noChangeArrowheads="1"/>
          </p:cNvSpPr>
          <p:nvPr>
            <p:ph type="sldNum" sz="quarter" idx="12"/>
          </p:nvPr>
        </p:nvSpPr>
        <p:spPr>
          <a:ln/>
        </p:spPr>
        <p:txBody>
          <a:bodyPr/>
          <a:lstStyle>
            <a:lvl1pPr>
              <a:defRPr/>
            </a:lvl1pPr>
          </a:lstStyle>
          <a:p>
            <a:pPr>
              <a:defRPr/>
            </a:pPr>
            <a:fld id="{085AE15F-7C4F-4F23-B23B-1D19124098A2}" type="slidenum">
              <a:rPr lang="en-GB" altLang="en-US"/>
              <a:pPr>
                <a:defRPr/>
              </a:pPr>
              <a:t>‹#›</a:t>
            </a:fld>
            <a:endParaRPr lang="en-GB" altLang="en-US"/>
          </a:p>
        </p:txBody>
      </p:sp>
    </p:spTree>
    <p:extLst>
      <p:ext uri="{BB962C8B-B14F-4D97-AF65-F5344CB8AC3E}">
        <p14:creationId xmlns:p14="http://schemas.microsoft.com/office/powerpoint/2010/main" val="307917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1D4E4239-7212-C6AA-3EA8-3C9A5BE6825A}"/>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3" name="Rectangle 6">
            <a:extLst>
              <a:ext uri="{FF2B5EF4-FFF2-40B4-BE49-F238E27FC236}">
                <a16:creationId xmlns:a16="http://schemas.microsoft.com/office/drawing/2014/main" id="{EA367772-F56A-2026-6856-3E4470D29FA4}"/>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7">
            <a:extLst>
              <a:ext uri="{FF2B5EF4-FFF2-40B4-BE49-F238E27FC236}">
                <a16:creationId xmlns:a16="http://schemas.microsoft.com/office/drawing/2014/main" id="{4CE775AE-618A-905C-CBD5-AD56E1C4D706}"/>
              </a:ext>
            </a:extLst>
          </p:cNvPr>
          <p:cNvSpPr>
            <a:spLocks noGrp="1" noChangeArrowheads="1"/>
          </p:cNvSpPr>
          <p:nvPr>
            <p:ph type="sldNum" sz="quarter" idx="12"/>
          </p:nvPr>
        </p:nvSpPr>
        <p:spPr>
          <a:ln/>
        </p:spPr>
        <p:txBody>
          <a:bodyPr/>
          <a:lstStyle>
            <a:lvl1pPr>
              <a:defRPr/>
            </a:lvl1pPr>
          </a:lstStyle>
          <a:p>
            <a:pPr>
              <a:defRPr/>
            </a:pPr>
            <a:fld id="{C280B9FD-99C5-4577-A7E9-C6576B48EDCF}" type="slidenum">
              <a:rPr lang="en-GB" altLang="en-US"/>
              <a:pPr>
                <a:defRPr/>
              </a:pPr>
              <a:t>‹#›</a:t>
            </a:fld>
            <a:endParaRPr lang="en-GB" altLang="en-US"/>
          </a:p>
        </p:txBody>
      </p:sp>
    </p:spTree>
    <p:extLst>
      <p:ext uri="{BB962C8B-B14F-4D97-AF65-F5344CB8AC3E}">
        <p14:creationId xmlns:p14="http://schemas.microsoft.com/office/powerpoint/2010/main" val="871043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60D42525-5749-F91A-EBAC-2A0059068E65}"/>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5E727BDB-669A-D5CE-AEEF-4AC3FD0052E6}"/>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7">
            <a:extLst>
              <a:ext uri="{FF2B5EF4-FFF2-40B4-BE49-F238E27FC236}">
                <a16:creationId xmlns:a16="http://schemas.microsoft.com/office/drawing/2014/main" id="{F9C47535-8FDB-BD32-5915-448C3D9F0615}"/>
              </a:ext>
            </a:extLst>
          </p:cNvPr>
          <p:cNvSpPr>
            <a:spLocks noGrp="1" noChangeArrowheads="1"/>
          </p:cNvSpPr>
          <p:nvPr>
            <p:ph type="sldNum" sz="quarter" idx="12"/>
          </p:nvPr>
        </p:nvSpPr>
        <p:spPr>
          <a:ln/>
        </p:spPr>
        <p:txBody>
          <a:bodyPr/>
          <a:lstStyle>
            <a:lvl1pPr>
              <a:defRPr/>
            </a:lvl1pPr>
          </a:lstStyle>
          <a:p>
            <a:pPr>
              <a:defRPr/>
            </a:pPr>
            <a:fld id="{776C9485-4764-489F-837C-35BBC233594B}" type="slidenum">
              <a:rPr lang="en-GB" altLang="en-US"/>
              <a:pPr>
                <a:defRPr/>
              </a:pPr>
              <a:t>‹#›</a:t>
            </a:fld>
            <a:endParaRPr lang="en-GB" altLang="en-US"/>
          </a:p>
        </p:txBody>
      </p:sp>
    </p:spTree>
    <p:extLst>
      <p:ext uri="{BB962C8B-B14F-4D97-AF65-F5344CB8AC3E}">
        <p14:creationId xmlns:p14="http://schemas.microsoft.com/office/powerpoint/2010/main" val="1072456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1519B8B5-5E0C-DC0F-3077-281705258534}"/>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789A53BC-97C2-3871-5FA1-79144F6D581B}"/>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7">
            <a:extLst>
              <a:ext uri="{FF2B5EF4-FFF2-40B4-BE49-F238E27FC236}">
                <a16:creationId xmlns:a16="http://schemas.microsoft.com/office/drawing/2014/main" id="{4FD90707-5FDF-664D-193C-5C33932DA03C}"/>
              </a:ext>
            </a:extLst>
          </p:cNvPr>
          <p:cNvSpPr>
            <a:spLocks noGrp="1" noChangeArrowheads="1"/>
          </p:cNvSpPr>
          <p:nvPr>
            <p:ph type="sldNum" sz="quarter" idx="12"/>
          </p:nvPr>
        </p:nvSpPr>
        <p:spPr>
          <a:ln/>
        </p:spPr>
        <p:txBody>
          <a:bodyPr/>
          <a:lstStyle>
            <a:lvl1pPr>
              <a:defRPr/>
            </a:lvl1pPr>
          </a:lstStyle>
          <a:p>
            <a:pPr>
              <a:defRPr/>
            </a:pPr>
            <a:fld id="{80489311-C9F4-48ED-85A2-CC0DC269AB53}" type="slidenum">
              <a:rPr lang="en-GB" altLang="en-US"/>
              <a:pPr>
                <a:defRPr/>
              </a:pPr>
              <a:t>‹#›</a:t>
            </a:fld>
            <a:endParaRPr lang="en-GB" altLang="en-US"/>
          </a:p>
        </p:txBody>
      </p:sp>
    </p:spTree>
    <p:extLst>
      <p:ext uri="{BB962C8B-B14F-4D97-AF65-F5344CB8AC3E}">
        <p14:creationId xmlns:p14="http://schemas.microsoft.com/office/powerpoint/2010/main" val="3086888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026" name="Freeform 2">
            <a:extLst>
              <a:ext uri="{FF2B5EF4-FFF2-40B4-BE49-F238E27FC236}">
                <a16:creationId xmlns:a16="http://schemas.microsoft.com/office/drawing/2014/main" id="{1347387F-C9B4-1285-4CF7-9A60EFA01CD1}"/>
              </a:ext>
            </a:extLst>
          </p:cNvPr>
          <p:cNvSpPr>
            <a:spLocks/>
          </p:cNvSpPr>
          <p:nvPr/>
        </p:nvSpPr>
        <p:spPr bwMode="auto">
          <a:xfrm rot="-3172564">
            <a:off x="7777957" y="-15081"/>
            <a:ext cx="1162050" cy="2084387"/>
          </a:xfrm>
          <a:custGeom>
            <a:avLst/>
            <a:gdLst>
              <a:gd name="T0" fmla="*/ 2147483646 w 2903"/>
              <a:gd name="T1" fmla="*/ 2147483646 h 3686"/>
              <a:gd name="T2" fmla="*/ 2147483646 w 2903"/>
              <a:gd name="T3" fmla="*/ 2147483646 h 3686"/>
              <a:gd name="T4" fmla="*/ 2147483646 w 2903"/>
              <a:gd name="T5" fmla="*/ 0 h 3686"/>
              <a:gd name="T6" fmla="*/ 2147483646 w 2903"/>
              <a:gd name="T7" fmla="*/ 2147483646 h 3686"/>
              <a:gd name="T8" fmla="*/ 2147483646 w 2903"/>
              <a:gd name="T9" fmla="*/ 2147483646 h 3686"/>
              <a:gd name="T10" fmla="*/ 0 w 2903"/>
              <a:gd name="T11" fmla="*/ 2147483646 h 3686"/>
              <a:gd name="T12" fmla="*/ 2147483646 w 2903"/>
              <a:gd name="T13" fmla="*/ 2147483646 h 3686"/>
              <a:gd name="T14" fmla="*/ 2147483646 w 2903"/>
              <a:gd name="T15" fmla="*/ 2147483646 h 3686"/>
              <a:gd name="T16" fmla="*/ 2147483646 w 2903"/>
              <a:gd name="T17" fmla="*/ 2147483646 h 3686"/>
              <a:gd name="T18" fmla="*/ 2147483646 w 2903"/>
              <a:gd name="T19" fmla="*/ 2147483646 h 3686"/>
              <a:gd name="T20" fmla="*/ 2147483646 w 2903"/>
              <a:gd name="T21" fmla="*/ 2147483646 h 3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27" name="Rectangle 3">
            <a:extLst>
              <a:ext uri="{FF2B5EF4-FFF2-40B4-BE49-F238E27FC236}">
                <a16:creationId xmlns:a16="http://schemas.microsoft.com/office/drawing/2014/main" id="{0C14E8E4-E7A5-A2C0-DCE2-969D7FC3C9BC}"/>
              </a:ext>
            </a:extLst>
          </p:cNvPr>
          <p:cNvSpPr>
            <a:spLocks noGrp="1" noChangeArrowheads="1"/>
          </p:cNvSpPr>
          <p:nvPr>
            <p:ph type="title"/>
          </p:nvPr>
        </p:nvSpPr>
        <p:spPr bwMode="auto">
          <a:xfrm>
            <a:off x="685800" y="152400"/>
            <a:ext cx="6870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a:extLst>
              <a:ext uri="{FF2B5EF4-FFF2-40B4-BE49-F238E27FC236}">
                <a16:creationId xmlns:a16="http://schemas.microsoft.com/office/drawing/2014/main" id="{5F2F885B-5546-2563-F696-4889D019F855}"/>
              </a:ext>
            </a:extLst>
          </p:cNvPr>
          <p:cNvSpPr>
            <a:spLocks noGrp="1" noChangeArrowheads="1"/>
          </p:cNvSpPr>
          <p:nvPr>
            <p:ph type="body" idx="1"/>
          </p:nvPr>
        </p:nvSpPr>
        <p:spPr bwMode="auto">
          <a:xfrm>
            <a:off x="685800" y="1828800"/>
            <a:ext cx="769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89093" name="Rectangle 5">
            <a:extLst>
              <a:ext uri="{FF2B5EF4-FFF2-40B4-BE49-F238E27FC236}">
                <a16:creationId xmlns:a16="http://schemas.microsoft.com/office/drawing/2014/main" id="{69ED3327-9707-8352-0244-BF8826580C6D}"/>
              </a:ext>
            </a:extLst>
          </p:cNvPr>
          <p:cNvSpPr>
            <a:spLocks noGrp="1" noChangeArrowheads="1"/>
          </p:cNvSpPr>
          <p:nvPr>
            <p:ph type="dt" sz="half" idx="2"/>
          </p:nvPr>
        </p:nvSpPr>
        <p:spPr bwMode="auto">
          <a:xfrm>
            <a:off x="13716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400">
                <a:cs typeface="Arial" charset="0"/>
              </a:defRPr>
            </a:lvl1pPr>
          </a:lstStyle>
          <a:p>
            <a:pPr>
              <a:defRPr/>
            </a:pPr>
            <a:endParaRPr lang="en-GB" altLang="en-US"/>
          </a:p>
        </p:txBody>
      </p:sp>
      <p:sp>
        <p:nvSpPr>
          <p:cNvPr id="89094" name="Rectangle 6">
            <a:extLst>
              <a:ext uri="{FF2B5EF4-FFF2-40B4-BE49-F238E27FC236}">
                <a16:creationId xmlns:a16="http://schemas.microsoft.com/office/drawing/2014/main" id="{FBC1D112-77C2-B986-4963-C29EFB382225}"/>
              </a:ext>
            </a:extLst>
          </p:cNvPr>
          <p:cNvSpPr>
            <a:spLocks noGrp="1" noChangeArrowheads="1"/>
          </p:cNvSpPr>
          <p:nvPr>
            <p:ph type="ftr" sz="quarter" idx="3"/>
          </p:nvPr>
        </p:nvSpPr>
        <p:spPr bwMode="auto">
          <a:xfrm>
            <a:off x="3556000" y="6248400"/>
            <a:ext cx="28956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eaLnBrk="1" hangingPunct="1">
              <a:defRPr sz="1400">
                <a:cs typeface="Arial" charset="0"/>
              </a:defRPr>
            </a:lvl1pPr>
          </a:lstStyle>
          <a:p>
            <a:pPr>
              <a:defRPr/>
            </a:pPr>
            <a:endParaRPr lang="en-GB" altLang="en-US"/>
          </a:p>
        </p:txBody>
      </p:sp>
      <p:sp>
        <p:nvSpPr>
          <p:cNvPr id="89095" name="Rectangle 7">
            <a:extLst>
              <a:ext uri="{FF2B5EF4-FFF2-40B4-BE49-F238E27FC236}">
                <a16:creationId xmlns:a16="http://schemas.microsoft.com/office/drawing/2014/main" id="{69F4E137-8DE8-5005-B4AE-7987CB1D8BBD}"/>
              </a:ext>
            </a:extLst>
          </p:cNvPr>
          <p:cNvSpPr>
            <a:spLocks noGrp="1" noChangeArrowheads="1"/>
          </p:cNvSpPr>
          <p:nvPr>
            <p:ph type="sldNum" sz="quarter" idx="4"/>
          </p:nvPr>
        </p:nvSpPr>
        <p:spPr bwMode="auto">
          <a:xfrm>
            <a:off x="67183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12AD0114-3197-40ED-BEBB-00BA9EEA9BB0}" type="slidenum">
              <a:rPr lang="en-GB" altLang="en-US"/>
              <a:pPr>
                <a:defRPr/>
              </a:pPr>
              <a:t>‹#›</a:t>
            </a:fld>
            <a:endParaRPr lang="en-GB" altLang="en-US"/>
          </a:p>
        </p:txBody>
      </p:sp>
      <p:sp>
        <p:nvSpPr>
          <p:cNvPr id="1032" name="Freeform 8">
            <a:extLst>
              <a:ext uri="{FF2B5EF4-FFF2-40B4-BE49-F238E27FC236}">
                <a16:creationId xmlns:a16="http://schemas.microsoft.com/office/drawing/2014/main" id="{516E518B-7118-9DB9-E701-5EB26D4837A3}"/>
              </a:ext>
            </a:extLst>
          </p:cNvPr>
          <p:cNvSpPr>
            <a:spLocks/>
          </p:cNvSpPr>
          <p:nvPr/>
        </p:nvSpPr>
        <p:spPr bwMode="auto">
          <a:xfrm rot="-3172564">
            <a:off x="7865269" y="24607"/>
            <a:ext cx="1165225" cy="2097087"/>
          </a:xfrm>
          <a:custGeom>
            <a:avLst/>
            <a:gdLst>
              <a:gd name="T0" fmla="*/ 2147483646 w 2911"/>
              <a:gd name="T1" fmla="*/ 0 h 3703"/>
              <a:gd name="T2" fmla="*/ 2147483646 w 2911"/>
              <a:gd name="T3" fmla="*/ 2147483646 h 3703"/>
              <a:gd name="T4" fmla="*/ 2147483646 w 2911"/>
              <a:gd name="T5" fmla="*/ 2147483646 h 3703"/>
              <a:gd name="T6" fmla="*/ 0 w 2911"/>
              <a:gd name="T7" fmla="*/ 2147483646 h 3703"/>
              <a:gd name="T8" fmla="*/ 2147483646 w 2911"/>
              <a:gd name="T9" fmla="*/ 2147483646 h 3703"/>
              <a:gd name="T10" fmla="*/ 2147483646 w 2911"/>
              <a:gd name="T11" fmla="*/ 2147483646 h 3703"/>
              <a:gd name="T12" fmla="*/ 2147483646 w 2911"/>
              <a:gd name="T13" fmla="*/ 2147483646 h 3703"/>
              <a:gd name="T14" fmla="*/ 2147483646 w 2911"/>
              <a:gd name="T15" fmla="*/ 2147483646 h 3703"/>
              <a:gd name="T16" fmla="*/ 2147483646 w 2911"/>
              <a:gd name="T17" fmla="*/ 2147483646 h 3703"/>
              <a:gd name="T18" fmla="*/ 2147483646 w 2911"/>
              <a:gd name="T19" fmla="*/ 0 h 3703"/>
              <a:gd name="T20" fmla="*/ 2147483646 w 2911"/>
              <a:gd name="T21" fmla="*/ 0 h 37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3" name="Freeform 9">
            <a:extLst>
              <a:ext uri="{FF2B5EF4-FFF2-40B4-BE49-F238E27FC236}">
                <a16:creationId xmlns:a16="http://schemas.microsoft.com/office/drawing/2014/main" id="{1343749C-4A8C-1BE9-B01A-BF2846B53E48}"/>
              </a:ext>
            </a:extLst>
          </p:cNvPr>
          <p:cNvSpPr>
            <a:spLocks/>
          </p:cNvSpPr>
          <p:nvPr/>
        </p:nvSpPr>
        <p:spPr bwMode="auto">
          <a:xfrm rot="-3172564">
            <a:off x="7831138" y="192088"/>
            <a:ext cx="1025525" cy="1571625"/>
          </a:xfrm>
          <a:custGeom>
            <a:avLst/>
            <a:gdLst>
              <a:gd name="T0" fmla="*/ 0 w 2561"/>
              <a:gd name="T1" fmla="*/ 2147483646 h 2777"/>
              <a:gd name="T2" fmla="*/ 2147483646 w 2561"/>
              <a:gd name="T3" fmla="*/ 2147483646 h 2777"/>
              <a:gd name="T4" fmla="*/ 2147483646 w 2561"/>
              <a:gd name="T5" fmla="*/ 2147483646 h 2777"/>
              <a:gd name="T6" fmla="*/ 2147483646 w 2561"/>
              <a:gd name="T7" fmla="*/ 2147483646 h 2777"/>
              <a:gd name="T8" fmla="*/ 2147483646 w 2561"/>
              <a:gd name="T9" fmla="*/ 2147483646 h 2777"/>
              <a:gd name="T10" fmla="*/ 2147483646 w 2561"/>
              <a:gd name="T11" fmla="*/ 0 h 2777"/>
              <a:gd name="T12" fmla="*/ 0 w 2561"/>
              <a:gd name="T13" fmla="*/ 2147483646 h 2777"/>
              <a:gd name="T14" fmla="*/ 0 w 2561"/>
              <a:gd name="T15" fmla="*/ 2147483646 h 27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61" h="2777">
                <a:moveTo>
                  <a:pt x="0" y="2485"/>
                </a:moveTo>
                <a:lnTo>
                  <a:pt x="432" y="2553"/>
                </a:lnTo>
                <a:lnTo>
                  <a:pt x="736" y="2777"/>
                </a:lnTo>
                <a:lnTo>
                  <a:pt x="2561" y="399"/>
                </a:lnTo>
                <a:lnTo>
                  <a:pt x="2118" y="82"/>
                </a:lnTo>
                <a:lnTo>
                  <a:pt x="1898" y="0"/>
                </a:lnTo>
                <a:lnTo>
                  <a:pt x="0" y="248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1034" name="Group 10">
            <a:extLst>
              <a:ext uri="{FF2B5EF4-FFF2-40B4-BE49-F238E27FC236}">
                <a16:creationId xmlns:a16="http://schemas.microsoft.com/office/drawing/2014/main" id="{7649D7F2-95E1-93F3-598C-79BF7035EAB6}"/>
              </a:ext>
            </a:extLst>
          </p:cNvPr>
          <p:cNvGrpSpPr>
            <a:grpSpLocks/>
          </p:cNvGrpSpPr>
          <p:nvPr/>
        </p:nvGrpSpPr>
        <p:grpSpPr bwMode="auto">
          <a:xfrm>
            <a:off x="7938" y="5540375"/>
            <a:ext cx="1784350" cy="1246188"/>
            <a:chOff x="5" y="3490"/>
            <a:chExt cx="1124" cy="785"/>
          </a:xfrm>
        </p:grpSpPr>
        <p:sp>
          <p:nvSpPr>
            <p:cNvPr id="1051" name="Freeform 11">
              <a:extLst>
                <a:ext uri="{FF2B5EF4-FFF2-40B4-BE49-F238E27FC236}">
                  <a16:creationId xmlns:a16="http://schemas.microsoft.com/office/drawing/2014/main" id="{DE90C17C-7FE1-5764-4E4C-9F177D5944D3}"/>
                </a:ext>
              </a:extLst>
            </p:cNvPr>
            <p:cNvSpPr>
              <a:spLocks/>
            </p:cNvSpPr>
            <p:nvPr userDrawn="1"/>
          </p:nvSpPr>
          <p:spPr bwMode="auto">
            <a:xfrm>
              <a:off x="24" y="3505"/>
              <a:ext cx="1089" cy="649"/>
            </a:xfrm>
            <a:custGeom>
              <a:avLst/>
              <a:gdLst>
                <a:gd name="T0" fmla="*/ 1 w 2177"/>
                <a:gd name="T1" fmla="*/ 1 h 1298"/>
                <a:gd name="T2" fmla="*/ 1 w 2177"/>
                <a:gd name="T3" fmla="*/ 1 h 1298"/>
                <a:gd name="T4" fmla="*/ 1 w 2177"/>
                <a:gd name="T5" fmla="*/ 1 h 1298"/>
                <a:gd name="T6" fmla="*/ 1 w 2177"/>
                <a:gd name="T7" fmla="*/ 1 h 1298"/>
                <a:gd name="T8" fmla="*/ 1 w 2177"/>
                <a:gd name="T9" fmla="*/ 1 h 1298"/>
                <a:gd name="T10" fmla="*/ 1 w 2177"/>
                <a:gd name="T11" fmla="*/ 1 h 1298"/>
                <a:gd name="T12" fmla="*/ 1 w 2177"/>
                <a:gd name="T13" fmla="*/ 1 h 1298"/>
                <a:gd name="T14" fmla="*/ 1 w 2177"/>
                <a:gd name="T15" fmla="*/ 1 h 1298"/>
                <a:gd name="T16" fmla="*/ 1 w 2177"/>
                <a:gd name="T17" fmla="*/ 0 h 1298"/>
                <a:gd name="T18" fmla="*/ 1 w 2177"/>
                <a:gd name="T19" fmla="*/ 1 h 1298"/>
                <a:gd name="T20" fmla="*/ 1 w 2177"/>
                <a:gd name="T21" fmla="*/ 1 h 1298"/>
                <a:gd name="T22" fmla="*/ 1 w 2177"/>
                <a:gd name="T23" fmla="*/ 1 h 1298"/>
                <a:gd name="T24" fmla="*/ 1 w 2177"/>
                <a:gd name="T25" fmla="*/ 1 h 1298"/>
                <a:gd name="T26" fmla="*/ 1 w 2177"/>
                <a:gd name="T27" fmla="*/ 1 h 1298"/>
                <a:gd name="T28" fmla="*/ 1 w 2177"/>
                <a:gd name="T29" fmla="*/ 1 h 1298"/>
                <a:gd name="T30" fmla="*/ 1 w 2177"/>
                <a:gd name="T31" fmla="*/ 1 h 1298"/>
                <a:gd name="T32" fmla="*/ 1 w 2177"/>
                <a:gd name="T33" fmla="*/ 1 h 1298"/>
                <a:gd name="T34" fmla="*/ 0 w 2177"/>
                <a:gd name="T35" fmla="*/ 1 h 1298"/>
                <a:gd name="T36" fmla="*/ 1 w 2177"/>
                <a:gd name="T37" fmla="*/ 1 h 1298"/>
                <a:gd name="T38" fmla="*/ 1 w 2177"/>
                <a:gd name="T39" fmla="*/ 1 h 1298"/>
                <a:gd name="T40" fmla="*/ 1 w 2177"/>
                <a:gd name="T41" fmla="*/ 1 h 1298"/>
                <a:gd name="T42" fmla="*/ 1 w 2177"/>
                <a:gd name="T43" fmla="*/ 1 h 1298"/>
                <a:gd name="T44" fmla="*/ 1 w 2177"/>
                <a:gd name="T45" fmla="*/ 1 h 1298"/>
                <a:gd name="T46" fmla="*/ 1 w 2177"/>
                <a:gd name="T47" fmla="*/ 1 h 12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2" name="Freeform 12">
              <a:extLst>
                <a:ext uri="{FF2B5EF4-FFF2-40B4-BE49-F238E27FC236}">
                  <a16:creationId xmlns:a16="http://schemas.microsoft.com/office/drawing/2014/main" id="{4BCA83E6-6476-D503-48F4-B922513AF5D7}"/>
                </a:ext>
              </a:extLst>
            </p:cNvPr>
            <p:cNvSpPr>
              <a:spLocks/>
            </p:cNvSpPr>
            <p:nvPr userDrawn="1"/>
          </p:nvSpPr>
          <p:spPr bwMode="auto">
            <a:xfrm>
              <a:off x="1022" y="3582"/>
              <a:ext cx="71" cy="129"/>
            </a:xfrm>
            <a:custGeom>
              <a:avLst/>
              <a:gdLst>
                <a:gd name="T0" fmla="*/ 0 w 143"/>
                <a:gd name="T1" fmla="*/ 1 h 258"/>
                <a:gd name="T2" fmla="*/ 0 w 143"/>
                <a:gd name="T3" fmla="*/ 0 h 258"/>
                <a:gd name="T4" fmla="*/ 0 w 143"/>
                <a:gd name="T5" fmla="*/ 1 h 258"/>
                <a:gd name="T6" fmla="*/ 0 w 143"/>
                <a:gd name="T7" fmla="*/ 1 h 258"/>
                <a:gd name="T8" fmla="*/ 0 w 143"/>
                <a:gd name="T9" fmla="*/ 1 h 258"/>
                <a:gd name="T10" fmla="*/ 0 w 143"/>
                <a:gd name="T11" fmla="*/ 1 h 2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258">
                  <a:moveTo>
                    <a:pt x="0" y="7"/>
                  </a:moveTo>
                  <a:lnTo>
                    <a:pt x="120" y="0"/>
                  </a:lnTo>
                  <a:lnTo>
                    <a:pt x="143" y="233"/>
                  </a:lnTo>
                  <a:lnTo>
                    <a:pt x="8" y="258"/>
                  </a:lnTo>
                  <a:lnTo>
                    <a:pt x="0" y="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3" name="Freeform 13">
              <a:extLst>
                <a:ext uri="{FF2B5EF4-FFF2-40B4-BE49-F238E27FC236}">
                  <a16:creationId xmlns:a16="http://schemas.microsoft.com/office/drawing/2014/main" id="{A66E8A76-A02F-17D6-216D-BA5A8945EBD8}"/>
                </a:ext>
              </a:extLst>
            </p:cNvPr>
            <p:cNvSpPr>
              <a:spLocks/>
            </p:cNvSpPr>
            <p:nvPr userDrawn="1"/>
          </p:nvSpPr>
          <p:spPr bwMode="auto">
            <a:xfrm>
              <a:off x="20" y="3774"/>
              <a:ext cx="792" cy="410"/>
            </a:xfrm>
            <a:custGeom>
              <a:avLst/>
              <a:gdLst>
                <a:gd name="T0" fmla="*/ 0 w 1586"/>
                <a:gd name="T1" fmla="*/ 0 h 821"/>
                <a:gd name="T2" fmla="*/ 0 w 1586"/>
                <a:gd name="T3" fmla="*/ 0 h 821"/>
                <a:gd name="T4" fmla="*/ 0 w 1586"/>
                <a:gd name="T5" fmla="*/ 0 h 821"/>
                <a:gd name="T6" fmla="*/ 0 w 1586"/>
                <a:gd name="T7" fmla="*/ 0 h 821"/>
                <a:gd name="T8" fmla="*/ 0 w 1586"/>
                <a:gd name="T9" fmla="*/ 0 h 821"/>
                <a:gd name="T10" fmla="*/ 0 w 1586"/>
                <a:gd name="T11" fmla="*/ 0 h 821"/>
                <a:gd name="T12" fmla="*/ 0 w 1586"/>
                <a:gd name="T13" fmla="*/ 0 h 821"/>
                <a:gd name="T14" fmla="*/ 0 w 1586"/>
                <a:gd name="T15" fmla="*/ 0 h 821"/>
                <a:gd name="T16" fmla="*/ 0 w 1586"/>
                <a:gd name="T17" fmla="*/ 0 h 821"/>
                <a:gd name="T18" fmla="*/ 0 w 1586"/>
                <a:gd name="T19" fmla="*/ 0 h 821"/>
                <a:gd name="T20" fmla="*/ 0 w 1586"/>
                <a:gd name="T21" fmla="*/ 0 h 821"/>
                <a:gd name="T22" fmla="*/ 0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4" name="Freeform 14">
              <a:extLst>
                <a:ext uri="{FF2B5EF4-FFF2-40B4-BE49-F238E27FC236}">
                  <a16:creationId xmlns:a16="http://schemas.microsoft.com/office/drawing/2014/main" id="{FFDF776C-AEBF-A513-2997-18186B69A787}"/>
                </a:ext>
              </a:extLst>
            </p:cNvPr>
            <p:cNvSpPr>
              <a:spLocks/>
            </p:cNvSpPr>
            <p:nvPr userDrawn="1"/>
          </p:nvSpPr>
          <p:spPr bwMode="auto">
            <a:xfrm>
              <a:off x="129" y="3808"/>
              <a:ext cx="525" cy="374"/>
            </a:xfrm>
            <a:custGeom>
              <a:avLst/>
              <a:gdLst>
                <a:gd name="T0" fmla="*/ 0 w 1049"/>
                <a:gd name="T1" fmla="*/ 1 h 747"/>
                <a:gd name="T2" fmla="*/ 1 w 1049"/>
                <a:gd name="T3" fmla="*/ 1 h 747"/>
                <a:gd name="T4" fmla="*/ 1 w 1049"/>
                <a:gd name="T5" fmla="*/ 1 h 747"/>
                <a:gd name="T6" fmla="*/ 1 w 1049"/>
                <a:gd name="T7" fmla="*/ 1 h 747"/>
                <a:gd name="T8" fmla="*/ 1 w 1049"/>
                <a:gd name="T9" fmla="*/ 0 h 747"/>
                <a:gd name="T10" fmla="*/ 0 w 1049"/>
                <a:gd name="T11" fmla="*/ 1 h 747"/>
                <a:gd name="T12" fmla="*/ 0 w 1049"/>
                <a:gd name="T13" fmla="*/ 1 h 747"/>
                <a:gd name="T14" fmla="*/ 0 w 1049"/>
                <a:gd name="T15" fmla="*/ 1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5" name="Freeform 15">
              <a:extLst>
                <a:ext uri="{FF2B5EF4-FFF2-40B4-BE49-F238E27FC236}">
                  <a16:creationId xmlns:a16="http://schemas.microsoft.com/office/drawing/2014/main" id="{013B3997-1707-E0AB-871F-8083FDF44A84}"/>
                </a:ext>
              </a:extLst>
            </p:cNvPr>
            <p:cNvSpPr>
              <a:spLocks/>
            </p:cNvSpPr>
            <p:nvPr userDrawn="1"/>
          </p:nvSpPr>
          <p:spPr bwMode="auto">
            <a:xfrm>
              <a:off x="485" y="3532"/>
              <a:ext cx="135" cy="121"/>
            </a:xfrm>
            <a:custGeom>
              <a:avLst/>
              <a:gdLst>
                <a:gd name="T0" fmla="*/ 0 w 272"/>
                <a:gd name="T1" fmla="*/ 1 h 241"/>
                <a:gd name="T2" fmla="*/ 0 w 272"/>
                <a:gd name="T3" fmla="*/ 0 h 241"/>
                <a:gd name="T4" fmla="*/ 0 w 272"/>
                <a:gd name="T5" fmla="*/ 1 h 241"/>
                <a:gd name="T6" fmla="*/ 0 w 272"/>
                <a:gd name="T7" fmla="*/ 1 h 241"/>
                <a:gd name="T8" fmla="*/ 0 w 272"/>
                <a:gd name="T9" fmla="*/ 1 h 241"/>
                <a:gd name="T10" fmla="*/ 0 w 272"/>
                <a:gd name="T11" fmla="*/ 1 h 241"/>
                <a:gd name="T12" fmla="*/ 0 w 272"/>
                <a:gd name="T13" fmla="*/ 1 h 241"/>
                <a:gd name="T14" fmla="*/ 0 w 272"/>
                <a:gd name="T15" fmla="*/ 1 h 2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 h="241">
                  <a:moveTo>
                    <a:pt x="0" y="28"/>
                  </a:moveTo>
                  <a:lnTo>
                    <a:pt x="160" y="0"/>
                  </a:lnTo>
                  <a:lnTo>
                    <a:pt x="251" y="36"/>
                  </a:lnTo>
                  <a:lnTo>
                    <a:pt x="272" y="139"/>
                  </a:lnTo>
                  <a:lnTo>
                    <a:pt x="164" y="146"/>
                  </a:lnTo>
                  <a:lnTo>
                    <a:pt x="32" y="241"/>
                  </a:lnTo>
                  <a:lnTo>
                    <a:pt x="0" y="2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6" name="Freeform 16">
              <a:extLst>
                <a:ext uri="{FF2B5EF4-FFF2-40B4-BE49-F238E27FC236}">
                  <a16:creationId xmlns:a16="http://schemas.microsoft.com/office/drawing/2014/main" id="{D6B5C595-FC91-2D8B-4124-8DDEFB3CFA65}"/>
                </a:ext>
              </a:extLst>
            </p:cNvPr>
            <p:cNvSpPr>
              <a:spLocks/>
            </p:cNvSpPr>
            <p:nvPr userDrawn="1"/>
          </p:nvSpPr>
          <p:spPr bwMode="auto">
            <a:xfrm>
              <a:off x="641" y="4163"/>
              <a:ext cx="76" cy="112"/>
            </a:xfrm>
            <a:custGeom>
              <a:avLst/>
              <a:gdLst>
                <a:gd name="T0" fmla="*/ 1 w 152"/>
                <a:gd name="T1" fmla="*/ 1 h 224"/>
                <a:gd name="T2" fmla="*/ 1 w 152"/>
                <a:gd name="T3" fmla="*/ 1 h 224"/>
                <a:gd name="T4" fmla="*/ 0 w 152"/>
                <a:gd name="T5" fmla="*/ 1 h 224"/>
                <a:gd name="T6" fmla="*/ 1 w 152"/>
                <a:gd name="T7" fmla="*/ 0 h 224"/>
                <a:gd name="T8" fmla="*/ 1 w 152"/>
                <a:gd name="T9" fmla="*/ 1 h 224"/>
                <a:gd name="T10" fmla="*/ 1 w 152"/>
                <a:gd name="T11" fmla="*/ 1 h 2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224">
                  <a:moveTo>
                    <a:pt x="152" y="4"/>
                  </a:moveTo>
                  <a:lnTo>
                    <a:pt x="152" y="224"/>
                  </a:lnTo>
                  <a:lnTo>
                    <a:pt x="0" y="8"/>
                  </a:lnTo>
                  <a:lnTo>
                    <a:pt x="72" y="0"/>
                  </a:lnTo>
                  <a:lnTo>
                    <a:pt x="152" y="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7" name="Freeform 17">
              <a:extLst>
                <a:ext uri="{FF2B5EF4-FFF2-40B4-BE49-F238E27FC236}">
                  <a16:creationId xmlns:a16="http://schemas.microsoft.com/office/drawing/2014/main" id="{5A2D4CB7-AF14-6DC5-F28F-AF421ED5A284}"/>
                </a:ext>
              </a:extLst>
            </p:cNvPr>
            <p:cNvSpPr>
              <a:spLocks/>
            </p:cNvSpPr>
            <p:nvPr userDrawn="1"/>
          </p:nvSpPr>
          <p:spPr bwMode="auto">
            <a:xfrm>
              <a:off x="504" y="3607"/>
              <a:ext cx="193" cy="383"/>
            </a:xfrm>
            <a:custGeom>
              <a:avLst/>
              <a:gdLst>
                <a:gd name="T0" fmla="*/ 0 w 386"/>
                <a:gd name="T1" fmla="*/ 1 h 764"/>
                <a:gd name="T2" fmla="*/ 1 w 386"/>
                <a:gd name="T3" fmla="*/ 0 h 764"/>
                <a:gd name="T4" fmla="*/ 1 w 386"/>
                <a:gd name="T5" fmla="*/ 1 h 764"/>
                <a:gd name="T6" fmla="*/ 1 w 386"/>
                <a:gd name="T7" fmla="*/ 1 h 764"/>
                <a:gd name="T8" fmla="*/ 1 w 386"/>
                <a:gd name="T9" fmla="*/ 1 h 764"/>
                <a:gd name="T10" fmla="*/ 1 w 386"/>
                <a:gd name="T11" fmla="*/ 1 h 764"/>
                <a:gd name="T12" fmla="*/ 0 w 386"/>
                <a:gd name="T13" fmla="*/ 1 h 764"/>
                <a:gd name="T14" fmla="*/ 0 w 386"/>
                <a:gd name="T15" fmla="*/ 1 h 7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6" h="764">
                  <a:moveTo>
                    <a:pt x="0" y="80"/>
                  </a:moveTo>
                  <a:lnTo>
                    <a:pt x="87" y="0"/>
                  </a:lnTo>
                  <a:lnTo>
                    <a:pt x="232" y="6"/>
                  </a:lnTo>
                  <a:lnTo>
                    <a:pt x="386" y="764"/>
                  </a:lnTo>
                  <a:lnTo>
                    <a:pt x="279" y="720"/>
                  </a:lnTo>
                  <a:lnTo>
                    <a:pt x="152" y="677"/>
                  </a:lnTo>
                  <a:lnTo>
                    <a:pt x="0" y="8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8" name="Freeform 18">
              <a:extLst>
                <a:ext uri="{FF2B5EF4-FFF2-40B4-BE49-F238E27FC236}">
                  <a16:creationId xmlns:a16="http://schemas.microsoft.com/office/drawing/2014/main" id="{6D9B1F28-F41F-7F47-8597-558092018743}"/>
                </a:ext>
              </a:extLst>
            </p:cNvPr>
            <p:cNvSpPr>
              <a:spLocks/>
            </p:cNvSpPr>
            <p:nvPr userDrawn="1"/>
          </p:nvSpPr>
          <p:spPr bwMode="auto">
            <a:xfrm>
              <a:off x="668" y="3590"/>
              <a:ext cx="364" cy="174"/>
            </a:xfrm>
            <a:custGeom>
              <a:avLst/>
              <a:gdLst>
                <a:gd name="T0" fmla="*/ 1 w 728"/>
                <a:gd name="T1" fmla="*/ 0 h 348"/>
                <a:gd name="T2" fmla="*/ 0 w 728"/>
                <a:gd name="T3" fmla="*/ 1 h 348"/>
                <a:gd name="T4" fmla="*/ 1 w 728"/>
                <a:gd name="T5" fmla="*/ 1 h 348"/>
                <a:gd name="T6" fmla="*/ 1 w 728"/>
                <a:gd name="T7" fmla="*/ 1 h 348"/>
                <a:gd name="T8" fmla="*/ 1 w 728"/>
                <a:gd name="T9" fmla="*/ 1 h 348"/>
                <a:gd name="T10" fmla="*/ 1 w 728"/>
                <a:gd name="T11" fmla="*/ 0 h 348"/>
                <a:gd name="T12" fmla="*/ 1 w 728"/>
                <a:gd name="T13" fmla="*/ 0 h 3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348">
                  <a:moveTo>
                    <a:pt x="692" y="0"/>
                  </a:moveTo>
                  <a:lnTo>
                    <a:pt x="0" y="106"/>
                  </a:lnTo>
                  <a:lnTo>
                    <a:pt x="28" y="348"/>
                  </a:lnTo>
                  <a:lnTo>
                    <a:pt x="715" y="237"/>
                  </a:lnTo>
                  <a:lnTo>
                    <a:pt x="728" y="43"/>
                  </a:lnTo>
                  <a:lnTo>
                    <a:pt x="69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9" name="Freeform 19">
              <a:extLst>
                <a:ext uri="{FF2B5EF4-FFF2-40B4-BE49-F238E27FC236}">
                  <a16:creationId xmlns:a16="http://schemas.microsoft.com/office/drawing/2014/main" id="{15E3DE61-79DE-6F5D-AB60-8A384D87C504}"/>
                </a:ext>
              </a:extLst>
            </p:cNvPr>
            <p:cNvSpPr>
              <a:spLocks/>
            </p:cNvSpPr>
            <p:nvPr userDrawn="1"/>
          </p:nvSpPr>
          <p:spPr bwMode="auto">
            <a:xfrm>
              <a:off x="347" y="3693"/>
              <a:ext cx="156" cy="67"/>
            </a:xfrm>
            <a:custGeom>
              <a:avLst/>
              <a:gdLst>
                <a:gd name="T0" fmla="*/ 1 w 312"/>
                <a:gd name="T1" fmla="*/ 0 h 135"/>
                <a:gd name="T2" fmla="*/ 0 w 312"/>
                <a:gd name="T3" fmla="*/ 0 h 135"/>
                <a:gd name="T4" fmla="*/ 1 w 312"/>
                <a:gd name="T5" fmla="*/ 0 h 135"/>
                <a:gd name="T6" fmla="*/ 1 w 312"/>
                <a:gd name="T7" fmla="*/ 0 h 135"/>
                <a:gd name="T8" fmla="*/ 1 w 312"/>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135">
                  <a:moveTo>
                    <a:pt x="272" y="0"/>
                  </a:moveTo>
                  <a:lnTo>
                    <a:pt x="0" y="78"/>
                  </a:lnTo>
                  <a:lnTo>
                    <a:pt x="312" y="135"/>
                  </a:lnTo>
                  <a:lnTo>
                    <a:pt x="2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1060" name="Group 20">
              <a:extLst>
                <a:ext uri="{FF2B5EF4-FFF2-40B4-BE49-F238E27FC236}">
                  <a16:creationId xmlns:a16="http://schemas.microsoft.com/office/drawing/2014/main" id="{421C65A7-148A-2310-2DF4-45111B7B12D2}"/>
                </a:ext>
              </a:extLst>
            </p:cNvPr>
            <p:cNvGrpSpPr>
              <a:grpSpLocks/>
            </p:cNvGrpSpPr>
            <p:nvPr userDrawn="1"/>
          </p:nvGrpSpPr>
          <p:grpSpPr bwMode="auto">
            <a:xfrm>
              <a:off x="5" y="3490"/>
              <a:ext cx="1124" cy="780"/>
              <a:chOff x="5" y="3490"/>
              <a:chExt cx="1124" cy="780"/>
            </a:xfrm>
          </p:grpSpPr>
          <p:grpSp>
            <p:nvGrpSpPr>
              <p:cNvPr id="1061" name="Group 21">
                <a:extLst>
                  <a:ext uri="{FF2B5EF4-FFF2-40B4-BE49-F238E27FC236}">
                    <a16:creationId xmlns:a16="http://schemas.microsoft.com/office/drawing/2014/main" id="{D3FEE95B-B9D5-B716-A27D-06C474CA425C}"/>
                  </a:ext>
                </a:extLst>
              </p:cNvPr>
              <p:cNvGrpSpPr>
                <a:grpSpLocks/>
              </p:cNvGrpSpPr>
              <p:nvPr userDrawn="1"/>
            </p:nvGrpSpPr>
            <p:grpSpPr bwMode="auto">
              <a:xfrm>
                <a:off x="499" y="3562"/>
                <a:ext cx="548" cy="708"/>
                <a:chOff x="499" y="3562"/>
                <a:chExt cx="548" cy="708"/>
              </a:xfrm>
            </p:grpSpPr>
            <p:sp>
              <p:nvSpPr>
                <p:cNvPr id="1074" name="Freeform 22">
                  <a:extLst>
                    <a:ext uri="{FF2B5EF4-FFF2-40B4-BE49-F238E27FC236}">
                      <a16:creationId xmlns:a16="http://schemas.microsoft.com/office/drawing/2014/main" id="{4C4BC3CC-2AF3-6F25-F868-1452F0D73EB0}"/>
                    </a:ext>
                  </a:extLst>
                </p:cNvPr>
                <p:cNvSpPr>
                  <a:spLocks/>
                </p:cNvSpPr>
                <p:nvPr userDrawn="1"/>
              </p:nvSpPr>
              <p:spPr bwMode="auto">
                <a:xfrm>
                  <a:off x="499" y="3587"/>
                  <a:ext cx="157" cy="87"/>
                </a:xfrm>
                <a:custGeom>
                  <a:avLst/>
                  <a:gdLst>
                    <a:gd name="T0" fmla="*/ 0 w 313"/>
                    <a:gd name="T1" fmla="*/ 0 h 175"/>
                    <a:gd name="T2" fmla="*/ 1 w 313"/>
                    <a:gd name="T3" fmla="*/ 0 h 175"/>
                    <a:gd name="T4" fmla="*/ 1 w 313"/>
                    <a:gd name="T5" fmla="*/ 0 h 175"/>
                    <a:gd name="T6" fmla="*/ 1 w 313"/>
                    <a:gd name="T7" fmla="*/ 0 h 175"/>
                    <a:gd name="T8" fmla="*/ 1 w 313"/>
                    <a:gd name="T9" fmla="*/ 0 h 175"/>
                    <a:gd name="T10" fmla="*/ 1 w 313"/>
                    <a:gd name="T11" fmla="*/ 0 h 175"/>
                    <a:gd name="T12" fmla="*/ 1 w 313"/>
                    <a:gd name="T13" fmla="*/ 0 h 175"/>
                    <a:gd name="T14" fmla="*/ 1 w 313"/>
                    <a:gd name="T15" fmla="*/ 0 h 175"/>
                    <a:gd name="T16" fmla="*/ 0 w 313"/>
                    <a:gd name="T17" fmla="*/ 0 h 175"/>
                    <a:gd name="T18" fmla="*/ 0 w 313"/>
                    <a:gd name="T19" fmla="*/ 0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5" name="Freeform 23">
                  <a:extLst>
                    <a:ext uri="{FF2B5EF4-FFF2-40B4-BE49-F238E27FC236}">
                      <a16:creationId xmlns:a16="http://schemas.microsoft.com/office/drawing/2014/main" id="{1A194961-9557-F65C-52BA-8C352ACFFABF}"/>
                    </a:ext>
                  </a:extLst>
                </p:cNvPr>
                <p:cNvSpPr>
                  <a:spLocks/>
                </p:cNvSpPr>
                <p:nvPr userDrawn="1"/>
              </p:nvSpPr>
              <p:spPr bwMode="auto">
                <a:xfrm>
                  <a:off x="636" y="4137"/>
                  <a:ext cx="115" cy="133"/>
                </a:xfrm>
                <a:custGeom>
                  <a:avLst/>
                  <a:gdLst>
                    <a:gd name="T0" fmla="*/ 0 w 230"/>
                    <a:gd name="T1" fmla="*/ 1 h 266"/>
                    <a:gd name="T2" fmla="*/ 1 w 230"/>
                    <a:gd name="T3" fmla="*/ 1 h 266"/>
                    <a:gd name="T4" fmla="*/ 1 w 230"/>
                    <a:gd name="T5" fmla="*/ 1 h 266"/>
                    <a:gd name="T6" fmla="*/ 1 w 230"/>
                    <a:gd name="T7" fmla="*/ 1 h 266"/>
                    <a:gd name="T8" fmla="*/ 1 w 230"/>
                    <a:gd name="T9" fmla="*/ 0 h 266"/>
                    <a:gd name="T10" fmla="*/ 1 w 230"/>
                    <a:gd name="T11" fmla="*/ 1 h 266"/>
                    <a:gd name="T12" fmla="*/ 1 w 230"/>
                    <a:gd name="T13" fmla="*/ 1 h 266"/>
                    <a:gd name="T14" fmla="*/ 0 w 230"/>
                    <a:gd name="T15" fmla="*/ 1 h 266"/>
                    <a:gd name="T16" fmla="*/ 0 w 230"/>
                    <a:gd name="T17" fmla="*/ 1 h 2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0" h="266">
                      <a:moveTo>
                        <a:pt x="0" y="40"/>
                      </a:moveTo>
                      <a:lnTo>
                        <a:pt x="160" y="266"/>
                      </a:lnTo>
                      <a:lnTo>
                        <a:pt x="230" y="251"/>
                      </a:lnTo>
                      <a:lnTo>
                        <a:pt x="223" y="17"/>
                      </a:lnTo>
                      <a:lnTo>
                        <a:pt x="166" y="0"/>
                      </a:lnTo>
                      <a:lnTo>
                        <a:pt x="179" y="197"/>
                      </a:lnTo>
                      <a:lnTo>
                        <a:pt x="71" y="4"/>
                      </a:lnTo>
                      <a:lnTo>
                        <a:pt x="0"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6" name="Freeform 24">
                  <a:extLst>
                    <a:ext uri="{FF2B5EF4-FFF2-40B4-BE49-F238E27FC236}">
                      <a16:creationId xmlns:a16="http://schemas.microsoft.com/office/drawing/2014/main" id="{BEEC0791-4604-19AA-853B-0C2E145C7D96}"/>
                    </a:ext>
                  </a:extLst>
                </p:cNvPr>
                <p:cNvSpPr>
                  <a:spLocks/>
                </p:cNvSpPr>
                <p:nvPr userDrawn="1"/>
              </p:nvSpPr>
              <p:spPr bwMode="auto">
                <a:xfrm>
                  <a:off x="1004" y="3562"/>
                  <a:ext cx="43" cy="117"/>
                </a:xfrm>
                <a:custGeom>
                  <a:avLst/>
                  <a:gdLst>
                    <a:gd name="T0" fmla="*/ 0 w 87"/>
                    <a:gd name="T1" fmla="*/ 1 h 234"/>
                    <a:gd name="T2" fmla="*/ 0 w 87"/>
                    <a:gd name="T3" fmla="*/ 1 h 234"/>
                    <a:gd name="T4" fmla="*/ 0 w 87"/>
                    <a:gd name="T5" fmla="*/ 1 h 234"/>
                    <a:gd name="T6" fmla="*/ 0 w 87"/>
                    <a:gd name="T7" fmla="*/ 1 h 234"/>
                    <a:gd name="T8" fmla="*/ 0 w 87"/>
                    <a:gd name="T9" fmla="*/ 1 h 234"/>
                    <a:gd name="T10" fmla="*/ 0 w 87"/>
                    <a:gd name="T11" fmla="*/ 1 h 234"/>
                    <a:gd name="T12" fmla="*/ 0 w 87"/>
                    <a:gd name="T13" fmla="*/ 0 h 234"/>
                    <a:gd name="T14" fmla="*/ 0 w 87"/>
                    <a:gd name="T15" fmla="*/ 1 h 234"/>
                    <a:gd name="T16" fmla="*/ 0 w 87"/>
                    <a:gd name="T17" fmla="*/ 1 h 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 h="234">
                      <a:moveTo>
                        <a:pt x="0" y="19"/>
                      </a:moveTo>
                      <a:lnTo>
                        <a:pt x="36" y="93"/>
                      </a:lnTo>
                      <a:lnTo>
                        <a:pt x="44" y="154"/>
                      </a:lnTo>
                      <a:lnTo>
                        <a:pt x="27" y="234"/>
                      </a:lnTo>
                      <a:lnTo>
                        <a:pt x="80" y="220"/>
                      </a:lnTo>
                      <a:lnTo>
                        <a:pt x="87" y="116"/>
                      </a:lnTo>
                      <a:lnTo>
                        <a:pt x="46"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1062" name="Freeform 25">
                <a:extLst>
                  <a:ext uri="{FF2B5EF4-FFF2-40B4-BE49-F238E27FC236}">
                    <a16:creationId xmlns:a16="http://schemas.microsoft.com/office/drawing/2014/main" id="{9527AB3E-E1E2-4CDF-1B77-9DFEE4407AD6}"/>
                  </a:ext>
                </a:extLst>
              </p:cNvPr>
              <p:cNvSpPr>
                <a:spLocks/>
              </p:cNvSpPr>
              <p:nvPr userDrawn="1"/>
            </p:nvSpPr>
            <p:spPr bwMode="auto">
              <a:xfrm>
                <a:off x="76" y="3732"/>
                <a:ext cx="595" cy="250"/>
              </a:xfrm>
              <a:custGeom>
                <a:avLst/>
                <a:gdLst>
                  <a:gd name="T0" fmla="*/ 1 w 1190"/>
                  <a:gd name="T1" fmla="*/ 0 h 500"/>
                  <a:gd name="T2" fmla="*/ 1 w 1190"/>
                  <a:gd name="T3" fmla="*/ 1 h 500"/>
                  <a:gd name="T4" fmla="*/ 1 w 1190"/>
                  <a:gd name="T5" fmla="*/ 1 h 500"/>
                  <a:gd name="T6" fmla="*/ 0 w 1190"/>
                  <a:gd name="T7" fmla="*/ 1 h 500"/>
                  <a:gd name="T8" fmla="*/ 1 w 1190"/>
                  <a:gd name="T9" fmla="*/ 0 h 500"/>
                  <a:gd name="T10" fmla="*/ 1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3" name="Freeform 26">
                <a:extLst>
                  <a:ext uri="{FF2B5EF4-FFF2-40B4-BE49-F238E27FC236}">
                    <a16:creationId xmlns:a16="http://schemas.microsoft.com/office/drawing/2014/main" id="{9E04D221-7F6F-2270-2DC4-AC43088470AA}"/>
                  </a:ext>
                </a:extLst>
              </p:cNvPr>
              <p:cNvSpPr>
                <a:spLocks/>
              </p:cNvSpPr>
              <p:nvPr userDrawn="1"/>
            </p:nvSpPr>
            <p:spPr bwMode="auto">
              <a:xfrm>
                <a:off x="260" y="3886"/>
                <a:ext cx="244" cy="148"/>
              </a:xfrm>
              <a:custGeom>
                <a:avLst/>
                <a:gdLst>
                  <a:gd name="T0" fmla="*/ 0 w 489"/>
                  <a:gd name="T1" fmla="*/ 1 h 296"/>
                  <a:gd name="T2" fmla="*/ 0 w 489"/>
                  <a:gd name="T3" fmla="*/ 1 h 296"/>
                  <a:gd name="T4" fmla="*/ 0 w 489"/>
                  <a:gd name="T5" fmla="*/ 1 h 296"/>
                  <a:gd name="T6" fmla="*/ 0 w 489"/>
                  <a:gd name="T7" fmla="*/ 1 h 296"/>
                  <a:gd name="T8" fmla="*/ 0 w 489"/>
                  <a:gd name="T9" fmla="*/ 1 h 296"/>
                  <a:gd name="T10" fmla="*/ 0 w 489"/>
                  <a:gd name="T11" fmla="*/ 1 h 296"/>
                  <a:gd name="T12" fmla="*/ 0 w 489"/>
                  <a:gd name="T13" fmla="*/ 1 h 296"/>
                  <a:gd name="T14" fmla="*/ 0 w 489"/>
                  <a:gd name="T15" fmla="*/ 1 h 296"/>
                  <a:gd name="T16" fmla="*/ 0 w 489"/>
                  <a:gd name="T17" fmla="*/ 1 h 296"/>
                  <a:gd name="T18" fmla="*/ 0 w 489"/>
                  <a:gd name="T19" fmla="*/ 1 h 296"/>
                  <a:gd name="T20" fmla="*/ 0 w 489"/>
                  <a:gd name="T21" fmla="*/ 1 h 296"/>
                  <a:gd name="T22" fmla="*/ 0 w 489"/>
                  <a:gd name="T23" fmla="*/ 1 h 296"/>
                  <a:gd name="T24" fmla="*/ 0 w 489"/>
                  <a:gd name="T25" fmla="*/ 1 h 296"/>
                  <a:gd name="T26" fmla="*/ 0 w 489"/>
                  <a:gd name="T27" fmla="*/ 0 h 296"/>
                  <a:gd name="T28" fmla="*/ 0 w 489"/>
                  <a:gd name="T29" fmla="*/ 1 h 296"/>
                  <a:gd name="T30" fmla="*/ 0 w 489"/>
                  <a:gd name="T31" fmla="*/ 1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4" name="Freeform 27">
                <a:extLst>
                  <a:ext uri="{FF2B5EF4-FFF2-40B4-BE49-F238E27FC236}">
                    <a16:creationId xmlns:a16="http://schemas.microsoft.com/office/drawing/2014/main" id="{4DCF96B9-D8F4-ADE3-1C2F-C47764371637}"/>
                  </a:ext>
                </a:extLst>
              </p:cNvPr>
              <p:cNvSpPr>
                <a:spLocks/>
              </p:cNvSpPr>
              <p:nvPr userDrawn="1"/>
            </p:nvSpPr>
            <p:spPr bwMode="auto">
              <a:xfrm>
                <a:off x="565" y="3680"/>
                <a:ext cx="107" cy="238"/>
              </a:xfrm>
              <a:custGeom>
                <a:avLst/>
                <a:gdLst>
                  <a:gd name="T0" fmla="*/ 1 w 213"/>
                  <a:gd name="T1" fmla="*/ 0 h 478"/>
                  <a:gd name="T2" fmla="*/ 1 w 213"/>
                  <a:gd name="T3" fmla="*/ 0 h 478"/>
                  <a:gd name="T4" fmla="*/ 1 w 213"/>
                  <a:gd name="T5" fmla="*/ 0 h 478"/>
                  <a:gd name="T6" fmla="*/ 1 w 213"/>
                  <a:gd name="T7" fmla="*/ 0 h 478"/>
                  <a:gd name="T8" fmla="*/ 1 w 213"/>
                  <a:gd name="T9" fmla="*/ 0 h 478"/>
                  <a:gd name="T10" fmla="*/ 1 w 213"/>
                  <a:gd name="T11" fmla="*/ 0 h 478"/>
                  <a:gd name="T12" fmla="*/ 1 w 213"/>
                  <a:gd name="T13" fmla="*/ 0 h 478"/>
                  <a:gd name="T14" fmla="*/ 0 w 213"/>
                  <a:gd name="T15" fmla="*/ 0 h 478"/>
                  <a:gd name="T16" fmla="*/ 1 w 213"/>
                  <a:gd name="T17" fmla="*/ 0 h 478"/>
                  <a:gd name="T18" fmla="*/ 1 w 213"/>
                  <a:gd name="T19" fmla="*/ 0 h 4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1065" name="Group 28">
                <a:extLst>
                  <a:ext uri="{FF2B5EF4-FFF2-40B4-BE49-F238E27FC236}">
                    <a16:creationId xmlns:a16="http://schemas.microsoft.com/office/drawing/2014/main" id="{6E335B21-5950-BBC2-9D87-71A65C063F2B}"/>
                  </a:ext>
                </a:extLst>
              </p:cNvPr>
              <p:cNvGrpSpPr>
                <a:grpSpLocks/>
              </p:cNvGrpSpPr>
              <p:nvPr userDrawn="1"/>
            </p:nvGrpSpPr>
            <p:grpSpPr bwMode="auto">
              <a:xfrm>
                <a:off x="5" y="3490"/>
                <a:ext cx="1124" cy="678"/>
                <a:chOff x="5" y="3490"/>
                <a:chExt cx="1124" cy="678"/>
              </a:xfrm>
            </p:grpSpPr>
            <p:sp>
              <p:nvSpPr>
                <p:cNvPr id="1066" name="Freeform 29">
                  <a:extLst>
                    <a:ext uri="{FF2B5EF4-FFF2-40B4-BE49-F238E27FC236}">
                      <a16:creationId xmlns:a16="http://schemas.microsoft.com/office/drawing/2014/main" id="{C79DA776-3EB6-A299-3722-4AE5B9701861}"/>
                    </a:ext>
                  </a:extLst>
                </p:cNvPr>
                <p:cNvSpPr>
                  <a:spLocks/>
                </p:cNvSpPr>
                <p:nvPr userDrawn="1"/>
              </p:nvSpPr>
              <p:spPr bwMode="auto">
                <a:xfrm>
                  <a:off x="669" y="4048"/>
                  <a:ext cx="75" cy="87"/>
                </a:xfrm>
                <a:custGeom>
                  <a:avLst/>
                  <a:gdLst>
                    <a:gd name="T0" fmla="*/ 1 w 150"/>
                    <a:gd name="T1" fmla="*/ 0 h 173"/>
                    <a:gd name="T2" fmla="*/ 1 w 150"/>
                    <a:gd name="T3" fmla="*/ 1 h 173"/>
                    <a:gd name="T4" fmla="*/ 0 w 150"/>
                    <a:gd name="T5" fmla="*/ 1 h 173"/>
                    <a:gd name="T6" fmla="*/ 1 w 150"/>
                    <a:gd name="T7" fmla="*/ 1 h 173"/>
                    <a:gd name="T8" fmla="*/ 1 w 150"/>
                    <a:gd name="T9" fmla="*/ 1 h 173"/>
                    <a:gd name="T10" fmla="*/ 1 w 150"/>
                    <a:gd name="T11" fmla="*/ 1 h 173"/>
                    <a:gd name="T12" fmla="*/ 1 w 150"/>
                    <a:gd name="T13" fmla="*/ 0 h 173"/>
                    <a:gd name="T14" fmla="*/ 1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7" name="Freeform 30">
                  <a:extLst>
                    <a:ext uri="{FF2B5EF4-FFF2-40B4-BE49-F238E27FC236}">
                      <a16:creationId xmlns:a16="http://schemas.microsoft.com/office/drawing/2014/main" id="{48D4D086-5324-2D4B-7BF6-AA5EAB132D4F}"/>
                    </a:ext>
                  </a:extLst>
                </p:cNvPr>
                <p:cNvSpPr>
                  <a:spLocks/>
                </p:cNvSpPr>
                <p:nvPr userDrawn="1"/>
              </p:nvSpPr>
              <p:spPr bwMode="auto">
                <a:xfrm>
                  <a:off x="5" y="3728"/>
                  <a:ext cx="842" cy="440"/>
                </a:xfrm>
                <a:custGeom>
                  <a:avLst/>
                  <a:gdLst>
                    <a:gd name="T0" fmla="*/ 1 w 1684"/>
                    <a:gd name="T1" fmla="*/ 0 h 880"/>
                    <a:gd name="T2" fmla="*/ 1 w 1684"/>
                    <a:gd name="T3" fmla="*/ 1 h 880"/>
                    <a:gd name="T4" fmla="*/ 0 w 1684"/>
                    <a:gd name="T5" fmla="*/ 1 h 880"/>
                    <a:gd name="T6" fmla="*/ 1 w 1684"/>
                    <a:gd name="T7" fmla="*/ 1 h 880"/>
                    <a:gd name="T8" fmla="*/ 1 w 1684"/>
                    <a:gd name="T9" fmla="*/ 1 h 880"/>
                    <a:gd name="T10" fmla="*/ 1 w 1684"/>
                    <a:gd name="T11" fmla="*/ 1 h 880"/>
                    <a:gd name="T12" fmla="*/ 1 w 1684"/>
                    <a:gd name="T13" fmla="*/ 1 h 880"/>
                    <a:gd name="T14" fmla="*/ 1 w 1684"/>
                    <a:gd name="T15" fmla="*/ 1 h 880"/>
                    <a:gd name="T16" fmla="*/ 1 w 1684"/>
                    <a:gd name="T17" fmla="*/ 1 h 880"/>
                    <a:gd name="T18" fmla="*/ 1 w 1684"/>
                    <a:gd name="T19" fmla="*/ 1 h 880"/>
                    <a:gd name="T20" fmla="*/ 1 w 1684"/>
                    <a:gd name="T21" fmla="*/ 1 h 880"/>
                    <a:gd name="T22" fmla="*/ 1 w 1684"/>
                    <a:gd name="T23" fmla="*/ 1 h 880"/>
                    <a:gd name="T24" fmla="*/ 1 w 1684"/>
                    <a:gd name="T25" fmla="*/ 1 h 880"/>
                    <a:gd name="T26" fmla="*/ 1 w 1684"/>
                    <a:gd name="T27" fmla="*/ 1 h 880"/>
                    <a:gd name="T28" fmla="*/ 1 w 1684"/>
                    <a:gd name="T29" fmla="*/ 1 h 880"/>
                    <a:gd name="T30" fmla="*/ 1 w 1684"/>
                    <a:gd name="T31" fmla="*/ 1 h 880"/>
                    <a:gd name="T32" fmla="*/ 1 w 1684"/>
                    <a:gd name="T33" fmla="*/ 1 h 880"/>
                    <a:gd name="T34" fmla="*/ 1 w 1684"/>
                    <a:gd name="T35" fmla="*/ 1 h 880"/>
                    <a:gd name="T36" fmla="*/ 1 w 1684"/>
                    <a:gd name="T37" fmla="*/ 1 h 880"/>
                    <a:gd name="T38" fmla="*/ 1 w 1684"/>
                    <a:gd name="T39" fmla="*/ 1 h 880"/>
                    <a:gd name="T40" fmla="*/ 1 w 1684"/>
                    <a:gd name="T41" fmla="*/ 1 h 880"/>
                    <a:gd name="T42" fmla="*/ 1 w 1684"/>
                    <a:gd name="T43" fmla="*/ 1 h 880"/>
                    <a:gd name="T44" fmla="*/ 1 w 1684"/>
                    <a:gd name="T45" fmla="*/ 1 h 880"/>
                    <a:gd name="T46" fmla="*/ 1 w 1684"/>
                    <a:gd name="T47" fmla="*/ 0 h 880"/>
                    <a:gd name="T48" fmla="*/ 1 w 1684"/>
                    <a:gd name="T49" fmla="*/ 0 h 880"/>
                    <a:gd name="T50" fmla="*/ 1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8" name="Freeform 31">
                  <a:extLst>
                    <a:ext uri="{FF2B5EF4-FFF2-40B4-BE49-F238E27FC236}">
                      <a16:creationId xmlns:a16="http://schemas.microsoft.com/office/drawing/2014/main" id="{C9AA6511-4EBF-CD67-8BFE-A790F8D497E9}"/>
                    </a:ext>
                  </a:extLst>
                </p:cNvPr>
                <p:cNvSpPr>
                  <a:spLocks/>
                </p:cNvSpPr>
                <p:nvPr userDrawn="1"/>
              </p:nvSpPr>
              <p:spPr bwMode="auto">
                <a:xfrm>
                  <a:off x="106" y="3770"/>
                  <a:ext cx="80" cy="167"/>
                </a:xfrm>
                <a:custGeom>
                  <a:avLst/>
                  <a:gdLst>
                    <a:gd name="T0" fmla="*/ 1 w 160"/>
                    <a:gd name="T1" fmla="*/ 0 h 335"/>
                    <a:gd name="T2" fmla="*/ 1 w 160"/>
                    <a:gd name="T3" fmla="*/ 0 h 335"/>
                    <a:gd name="T4" fmla="*/ 0 w 160"/>
                    <a:gd name="T5" fmla="*/ 0 h 335"/>
                    <a:gd name="T6" fmla="*/ 1 w 160"/>
                    <a:gd name="T7" fmla="*/ 0 h 335"/>
                    <a:gd name="T8" fmla="*/ 1 w 160"/>
                    <a:gd name="T9" fmla="*/ 0 h 335"/>
                    <a:gd name="T10" fmla="*/ 1 w 160"/>
                    <a:gd name="T11" fmla="*/ 0 h 335"/>
                    <a:gd name="T12" fmla="*/ 1 w 160"/>
                    <a:gd name="T13" fmla="*/ 0 h 335"/>
                    <a:gd name="T14" fmla="*/ 1 w 160"/>
                    <a:gd name="T15" fmla="*/ 0 h 335"/>
                    <a:gd name="T16" fmla="*/ 1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9" name="Freeform 32">
                  <a:extLst>
                    <a:ext uri="{FF2B5EF4-FFF2-40B4-BE49-F238E27FC236}">
                      <a16:creationId xmlns:a16="http://schemas.microsoft.com/office/drawing/2014/main" id="{C633F1CD-C5C3-BEF3-1247-E7724F0EF34B}"/>
                    </a:ext>
                  </a:extLst>
                </p:cNvPr>
                <p:cNvSpPr>
                  <a:spLocks/>
                </p:cNvSpPr>
                <p:nvPr userDrawn="1"/>
              </p:nvSpPr>
              <p:spPr bwMode="auto">
                <a:xfrm>
                  <a:off x="449" y="3490"/>
                  <a:ext cx="322" cy="594"/>
                </a:xfrm>
                <a:custGeom>
                  <a:avLst/>
                  <a:gdLst>
                    <a:gd name="T0" fmla="*/ 1 w 642"/>
                    <a:gd name="T1" fmla="*/ 1 h 1188"/>
                    <a:gd name="T2" fmla="*/ 0 w 642"/>
                    <a:gd name="T3" fmla="*/ 1 h 1188"/>
                    <a:gd name="T4" fmla="*/ 1 w 642"/>
                    <a:gd name="T5" fmla="*/ 1 h 1188"/>
                    <a:gd name="T6" fmla="*/ 1 w 642"/>
                    <a:gd name="T7" fmla="*/ 0 h 1188"/>
                    <a:gd name="T8" fmla="*/ 1 w 642"/>
                    <a:gd name="T9" fmla="*/ 1 h 1188"/>
                    <a:gd name="T10" fmla="*/ 1 w 642"/>
                    <a:gd name="T11" fmla="*/ 1 h 1188"/>
                    <a:gd name="T12" fmla="*/ 1 w 642"/>
                    <a:gd name="T13" fmla="*/ 1 h 1188"/>
                    <a:gd name="T14" fmla="*/ 1 w 642"/>
                    <a:gd name="T15" fmla="*/ 1 h 1188"/>
                    <a:gd name="T16" fmla="*/ 1 w 642"/>
                    <a:gd name="T17" fmla="*/ 1 h 1188"/>
                    <a:gd name="T18" fmla="*/ 1 w 642"/>
                    <a:gd name="T19" fmla="*/ 1 h 1188"/>
                    <a:gd name="T20" fmla="*/ 1 w 642"/>
                    <a:gd name="T21" fmla="*/ 1 h 1188"/>
                    <a:gd name="T22" fmla="*/ 1 w 642"/>
                    <a:gd name="T23" fmla="*/ 1 h 1188"/>
                    <a:gd name="T24" fmla="*/ 1 w 642"/>
                    <a:gd name="T25" fmla="*/ 1 h 1188"/>
                    <a:gd name="T26" fmla="*/ 1 w 642"/>
                    <a:gd name="T27" fmla="*/ 1 h 11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0" name="Freeform 33">
                  <a:extLst>
                    <a:ext uri="{FF2B5EF4-FFF2-40B4-BE49-F238E27FC236}">
                      <a16:creationId xmlns:a16="http://schemas.microsoft.com/office/drawing/2014/main" id="{BDEFB991-A1F8-8381-2A28-BC72EF6C17B2}"/>
                    </a:ext>
                  </a:extLst>
                </p:cNvPr>
                <p:cNvSpPr>
                  <a:spLocks/>
                </p:cNvSpPr>
                <p:nvPr userDrawn="1"/>
              </p:nvSpPr>
              <p:spPr bwMode="auto">
                <a:xfrm>
                  <a:off x="578" y="3650"/>
                  <a:ext cx="96" cy="252"/>
                </a:xfrm>
                <a:custGeom>
                  <a:avLst/>
                  <a:gdLst>
                    <a:gd name="T0" fmla="*/ 0 w 192"/>
                    <a:gd name="T1" fmla="*/ 1 h 504"/>
                    <a:gd name="T2" fmla="*/ 1 w 192"/>
                    <a:gd name="T3" fmla="*/ 1 h 504"/>
                    <a:gd name="T4" fmla="*/ 1 w 192"/>
                    <a:gd name="T5" fmla="*/ 1 h 504"/>
                    <a:gd name="T6" fmla="*/ 1 w 192"/>
                    <a:gd name="T7" fmla="*/ 1 h 504"/>
                    <a:gd name="T8" fmla="*/ 1 w 192"/>
                    <a:gd name="T9" fmla="*/ 1 h 504"/>
                    <a:gd name="T10" fmla="*/ 1 w 192"/>
                    <a:gd name="T11" fmla="*/ 1 h 504"/>
                    <a:gd name="T12" fmla="*/ 1 w 192"/>
                    <a:gd name="T13" fmla="*/ 1 h 504"/>
                    <a:gd name="T14" fmla="*/ 1 w 192"/>
                    <a:gd name="T15" fmla="*/ 1 h 504"/>
                    <a:gd name="T16" fmla="*/ 1 w 192"/>
                    <a:gd name="T17" fmla="*/ 0 h 504"/>
                    <a:gd name="T18" fmla="*/ 0 w 192"/>
                    <a:gd name="T19" fmla="*/ 1 h 504"/>
                    <a:gd name="T20" fmla="*/ 0 w 192"/>
                    <a:gd name="T21" fmla="*/ 1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1" name="Freeform 34">
                  <a:extLst>
                    <a:ext uri="{FF2B5EF4-FFF2-40B4-BE49-F238E27FC236}">
                      <a16:creationId xmlns:a16="http://schemas.microsoft.com/office/drawing/2014/main" id="{009A2808-BC5B-75CE-4D0E-35CCE68B52A1}"/>
                    </a:ext>
                  </a:extLst>
                </p:cNvPr>
                <p:cNvSpPr>
                  <a:spLocks/>
                </p:cNvSpPr>
                <p:nvPr userDrawn="1"/>
              </p:nvSpPr>
              <p:spPr bwMode="auto">
                <a:xfrm>
                  <a:off x="328" y="3630"/>
                  <a:ext cx="195" cy="135"/>
                </a:xfrm>
                <a:custGeom>
                  <a:avLst/>
                  <a:gdLst>
                    <a:gd name="T0" fmla="*/ 1 w 390"/>
                    <a:gd name="T1" fmla="*/ 0 h 269"/>
                    <a:gd name="T2" fmla="*/ 1 w 390"/>
                    <a:gd name="T3" fmla="*/ 1 h 269"/>
                    <a:gd name="T4" fmla="*/ 1 w 390"/>
                    <a:gd name="T5" fmla="*/ 1 h 269"/>
                    <a:gd name="T6" fmla="*/ 0 w 390"/>
                    <a:gd name="T7" fmla="*/ 1 h 269"/>
                    <a:gd name="T8" fmla="*/ 0 w 390"/>
                    <a:gd name="T9" fmla="*/ 1 h 269"/>
                    <a:gd name="T10" fmla="*/ 1 w 390"/>
                    <a:gd name="T11" fmla="*/ 1 h 269"/>
                    <a:gd name="T12" fmla="*/ 1 w 390"/>
                    <a:gd name="T13" fmla="*/ 1 h 269"/>
                    <a:gd name="T14" fmla="*/ 1 w 390"/>
                    <a:gd name="T15" fmla="*/ 1 h 269"/>
                    <a:gd name="T16" fmla="*/ 1 w 390"/>
                    <a:gd name="T17" fmla="*/ 1 h 269"/>
                    <a:gd name="T18" fmla="*/ 1 w 390"/>
                    <a:gd name="T19" fmla="*/ 1 h 269"/>
                    <a:gd name="T20" fmla="*/ 1 w 390"/>
                    <a:gd name="T21" fmla="*/ 1 h 269"/>
                    <a:gd name="T22" fmla="*/ 1 w 390"/>
                    <a:gd name="T23" fmla="*/ 0 h 269"/>
                    <a:gd name="T24" fmla="*/ 1 w 390"/>
                    <a:gd name="T25" fmla="*/ 0 h 2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2" name="Freeform 35">
                  <a:extLst>
                    <a:ext uri="{FF2B5EF4-FFF2-40B4-BE49-F238E27FC236}">
                      <a16:creationId xmlns:a16="http://schemas.microsoft.com/office/drawing/2014/main" id="{F414277A-0D3C-B0C6-4E2C-9D7D072307B2}"/>
                    </a:ext>
                  </a:extLst>
                </p:cNvPr>
                <p:cNvSpPr>
                  <a:spLocks/>
                </p:cNvSpPr>
                <p:nvPr userDrawn="1"/>
              </p:nvSpPr>
              <p:spPr bwMode="auto">
                <a:xfrm>
                  <a:off x="658" y="3538"/>
                  <a:ext cx="471" cy="212"/>
                </a:xfrm>
                <a:custGeom>
                  <a:avLst/>
                  <a:gdLst>
                    <a:gd name="T0" fmla="*/ 0 w 941"/>
                    <a:gd name="T1" fmla="*/ 1 h 424"/>
                    <a:gd name="T2" fmla="*/ 1 w 941"/>
                    <a:gd name="T3" fmla="*/ 0 h 424"/>
                    <a:gd name="T4" fmla="*/ 1 w 941"/>
                    <a:gd name="T5" fmla="*/ 1 h 424"/>
                    <a:gd name="T6" fmla="*/ 1 w 941"/>
                    <a:gd name="T7" fmla="*/ 1 h 424"/>
                    <a:gd name="T8" fmla="*/ 1 w 941"/>
                    <a:gd name="T9" fmla="*/ 1 h 424"/>
                    <a:gd name="T10" fmla="*/ 1 w 941"/>
                    <a:gd name="T11" fmla="*/ 1 h 424"/>
                    <a:gd name="T12" fmla="*/ 1 w 941"/>
                    <a:gd name="T13" fmla="*/ 1 h 424"/>
                    <a:gd name="T14" fmla="*/ 1 w 941"/>
                    <a:gd name="T15" fmla="*/ 1 h 424"/>
                    <a:gd name="T16" fmla="*/ 1 w 941"/>
                    <a:gd name="T17" fmla="*/ 1 h 424"/>
                    <a:gd name="T18" fmla="*/ 1 w 941"/>
                    <a:gd name="T19" fmla="*/ 1 h 424"/>
                    <a:gd name="T20" fmla="*/ 0 w 941"/>
                    <a:gd name="T21" fmla="*/ 1 h 424"/>
                    <a:gd name="T22" fmla="*/ 0 w 941"/>
                    <a:gd name="T23" fmla="*/ 1 h 424"/>
                    <a:gd name="T24" fmla="*/ 0 w 941"/>
                    <a:gd name="T25" fmla="*/ 1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3" name="Freeform 36">
                  <a:extLst>
                    <a:ext uri="{FF2B5EF4-FFF2-40B4-BE49-F238E27FC236}">
                      <a16:creationId xmlns:a16="http://schemas.microsoft.com/office/drawing/2014/main" id="{7DD2CCEE-C302-1A98-475A-FC8CC15D3F31}"/>
                    </a:ext>
                  </a:extLst>
                </p:cNvPr>
                <p:cNvSpPr>
                  <a:spLocks/>
                </p:cNvSpPr>
                <p:nvPr userDrawn="1"/>
              </p:nvSpPr>
              <p:spPr bwMode="auto">
                <a:xfrm>
                  <a:off x="717" y="3606"/>
                  <a:ext cx="245" cy="86"/>
                </a:xfrm>
                <a:custGeom>
                  <a:avLst/>
                  <a:gdLst>
                    <a:gd name="T0" fmla="*/ 0 w 488"/>
                    <a:gd name="T1" fmla="*/ 0 h 173"/>
                    <a:gd name="T2" fmla="*/ 1 w 488"/>
                    <a:gd name="T3" fmla="*/ 0 h 173"/>
                    <a:gd name="T4" fmla="*/ 1 w 488"/>
                    <a:gd name="T5" fmla="*/ 0 h 173"/>
                    <a:gd name="T6" fmla="*/ 1 w 488"/>
                    <a:gd name="T7" fmla="*/ 0 h 173"/>
                    <a:gd name="T8" fmla="*/ 1 w 488"/>
                    <a:gd name="T9" fmla="*/ 0 h 173"/>
                    <a:gd name="T10" fmla="*/ 1 w 488"/>
                    <a:gd name="T11" fmla="*/ 0 h 173"/>
                    <a:gd name="T12" fmla="*/ 1 w 488"/>
                    <a:gd name="T13" fmla="*/ 0 h 173"/>
                    <a:gd name="T14" fmla="*/ 1 w 488"/>
                    <a:gd name="T15" fmla="*/ 0 h 173"/>
                    <a:gd name="T16" fmla="*/ 1 w 488"/>
                    <a:gd name="T17" fmla="*/ 0 h 173"/>
                    <a:gd name="T18" fmla="*/ 1 w 488"/>
                    <a:gd name="T19" fmla="*/ 0 h 173"/>
                    <a:gd name="T20" fmla="*/ 1 w 488"/>
                    <a:gd name="T21" fmla="*/ 0 h 173"/>
                    <a:gd name="T22" fmla="*/ 1 w 488"/>
                    <a:gd name="T23" fmla="*/ 0 h 173"/>
                    <a:gd name="T24" fmla="*/ 1 w 488"/>
                    <a:gd name="T25" fmla="*/ 0 h 173"/>
                    <a:gd name="T26" fmla="*/ 1 w 488"/>
                    <a:gd name="T27" fmla="*/ 0 h 173"/>
                    <a:gd name="T28" fmla="*/ 0 w 488"/>
                    <a:gd name="T29" fmla="*/ 0 h 173"/>
                    <a:gd name="T30" fmla="*/ 0 w 488"/>
                    <a:gd name="T31" fmla="*/ 0 h 1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grpSp>
      <p:grpSp>
        <p:nvGrpSpPr>
          <p:cNvPr id="1035" name="Group 37">
            <a:extLst>
              <a:ext uri="{FF2B5EF4-FFF2-40B4-BE49-F238E27FC236}">
                <a16:creationId xmlns:a16="http://schemas.microsoft.com/office/drawing/2014/main" id="{070CCE61-8678-2B3E-8F91-433AECA600E0}"/>
              </a:ext>
            </a:extLst>
          </p:cNvPr>
          <p:cNvGrpSpPr>
            <a:grpSpLocks/>
          </p:cNvGrpSpPr>
          <p:nvPr/>
        </p:nvGrpSpPr>
        <p:grpSpPr bwMode="auto">
          <a:xfrm>
            <a:off x="8680450" y="2116138"/>
            <a:ext cx="385763" cy="4308475"/>
            <a:chOff x="5468" y="1333"/>
            <a:chExt cx="243" cy="2714"/>
          </a:xfrm>
        </p:grpSpPr>
        <p:sp>
          <p:nvSpPr>
            <p:cNvPr id="1049" name="Freeform 38">
              <a:extLst>
                <a:ext uri="{FF2B5EF4-FFF2-40B4-BE49-F238E27FC236}">
                  <a16:creationId xmlns:a16="http://schemas.microsoft.com/office/drawing/2014/main" id="{6BEA9C6F-3DCA-6A8F-BCB3-8386B14716D8}"/>
                </a:ext>
              </a:extLst>
            </p:cNvPr>
            <p:cNvSpPr>
              <a:spLocks/>
            </p:cNvSpPr>
            <p:nvPr userDrawn="1"/>
          </p:nvSpPr>
          <p:spPr bwMode="auto">
            <a:xfrm flipH="1">
              <a:off x="5468" y="2620"/>
              <a:ext cx="205" cy="1427"/>
            </a:xfrm>
            <a:custGeom>
              <a:avLst/>
              <a:gdLst>
                <a:gd name="T0" fmla="*/ 0 w 772"/>
                <a:gd name="T1" fmla="*/ 0 h 3266"/>
                <a:gd name="T2" fmla="*/ 0 w 772"/>
                <a:gd name="T3" fmla="*/ 0 h 3266"/>
                <a:gd name="T4" fmla="*/ 0 w 772"/>
                <a:gd name="T5" fmla="*/ 0 h 3266"/>
                <a:gd name="T6" fmla="*/ 0 w 772"/>
                <a:gd name="T7" fmla="*/ 0 h 3266"/>
                <a:gd name="T8" fmla="*/ 0 w 772"/>
                <a:gd name="T9" fmla="*/ 0 h 3266"/>
                <a:gd name="T10" fmla="*/ 0 w 772"/>
                <a:gd name="T11" fmla="*/ 0 h 3266"/>
                <a:gd name="T12" fmla="*/ 0 w 772"/>
                <a:gd name="T13" fmla="*/ 0 h 3266"/>
                <a:gd name="T14" fmla="*/ 0 w 772"/>
                <a:gd name="T15" fmla="*/ 0 h 3266"/>
                <a:gd name="T16" fmla="*/ 0 w 772"/>
                <a:gd name="T17" fmla="*/ 0 h 3266"/>
                <a:gd name="T18" fmla="*/ 0 w 772"/>
                <a:gd name="T19" fmla="*/ 0 h 3266"/>
                <a:gd name="T20" fmla="*/ 0 w 772"/>
                <a:gd name="T21" fmla="*/ 0 h 3266"/>
                <a:gd name="T22" fmla="*/ 0 w 772"/>
                <a:gd name="T23" fmla="*/ 0 h 3266"/>
                <a:gd name="T24" fmla="*/ 0 w 772"/>
                <a:gd name="T25" fmla="*/ 0 h 3266"/>
                <a:gd name="T26" fmla="*/ 0 w 772"/>
                <a:gd name="T27" fmla="*/ 0 h 3266"/>
                <a:gd name="T28" fmla="*/ 0 w 772"/>
                <a:gd name="T29" fmla="*/ 0 h 3266"/>
                <a:gd name="T30" fmla="*/ 0 w 772"/>
                <a:gd name="T31" fmla="*/ 0 h 3266"/>
                <a:gd name="T32" fmla="*/ 0 w 772"/>
                <a:gd name="T33" fmla="*/ 0 h 3266"/>
                <a:gd name="T34" fmla="*/ 0 w 772"/>
                <a:gd name="T35" fmla="*/ 0 h 3266"/>
                <a:gd name="T36" fmla="*/ 0 w 772"/>
                <a:gd name="T37" fmla="*/ 0 h 3266"/>
                <a:gd name="T38" fmla="*/ 0 w 772"/>
                <a:gd name="T39" fmla="*/ 0 h 3266"/>
                <a:gd name="T40" fmla="*/ 0 w 772"/>
                <a:gd name="T41" fmla="*/ 0 h 3266"/>
                <a:gd name="T42" fmla="*/ 0 w 772"/>
                <a:gd name="T43" fmla="*/ 0 h 3266"/>
                <a:gd name="T44" fmla="*/ 0 w 772"/>
                <a:gd name="T45" fmla="*/ 0 h 3266"/>
                <a:gd name="T46" fmla="*/ 0 w 772"/>
                <a:gd name="T47" fmla="*/ 0 h 3266"/>
                <a:gd name="T48" fmla="*/ 0 w 772"/>
                <a:gd name="T49" fmla="*/ 0 h 3266"/>
                <a:gd name="T50" fmla="*/ 0 w 772"/>
                <a:gd name="T51" fmla="*/ 0 h 3266"/>
                <a:gd name="T52" fmla="*/ 0 w 772"/>
                <a:gd name="T53" fmla="*/ 0 h 3266"/>
                <a:gd name="T54" fmla="*/ 0 w 772"/>
                <a:gd name="T55" fmla="*/ 0 h 3266"/>
                <a:gd name="T56" fmla="*/ 0 w 772"/>
                <a:gd name="T57" fmla="*/ 0 h 3266"/>
                <a:gd name="T58" fmla="*/ 0 w 772"/>
                <a:gd name="T59" fmla="*/ 0 h 3266"/>
                <a:gd name="T60" fmla="*/ 0 w 772"/>
                <a:gd name="T61" fmla="*/ 0 h 3266"/>
                <a:gd name="T62" fmla="*/ 0 w 772"/>
                <a:gd name="T63" fmla="*/ 0 h 3266"/>
                <a:gd name="T64" fmla="*/ 0 w 772"/>
                <a:gd name="T65" fmla="*/ 0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0" name="Freeform 39">
              <a:extLst>
                <a:ext uri="{FF2B5EF4-FFF2-40B4-BE49-F238E27FC236}">
                  <a16:creationId xmlns:a16="http://schemas.microsoft.com/office/drawing/2014/main" id="{07BC0ED8-32F2-4587-D7CB-FED06E4F64BD}"/>
                </a:ext>
              </a:extLst>
            </p:cNvPr>
            <p:cNvSpPr>
              <a:spLocks/>
            </p:cNvSpPr>
            <p:nvPr userDrawn="1"/>
          </p:nvSpPr>
          <p:spPr bwMode="auto">
            <a:xfrm flipH="1">
              <a:off x="5506" y="1333"/>
              <a:ext cx="205" cy="1633"/>
            </a:xfrm>
            <a:custGeom>
              <a:avLst/>
              <a:gdLst>
                <a:gd name="T0" fmla="*/ 0 w 772"/>
                <a:gd name="T1" fmla="*/ 1 h 3266"/>
                <a:gd name="T2" fmla="*/ 0 w 772"/>
                <a:gd name="T3" fmla="*/ 1 h 3266"/>
                <a:gd name="T4" fmla="*/ 0 w 772"/>
                <a:gd name="T5" fmla="*/ 1 h 3266"/>
                <a:gd name="T6" fmla="*/ 0 w 772"/>
                <a:gd name="T7" fmla="*/ 1 h 3266"/>
                <a:gd name="T8" fmla="*/ 0 w 772"/>
                <a:gd name="T9" fmla="*/ 1 h 3266"/>
                <a:gd name="T10" fmla="*/ 0 w 772"/>
                <a:gd name="T11" fmla="*/ 1 h 3266"/>
                <a:gd name="T12" fmla="*/ 0 w 772"/>
                <a:gd name="T13" fmla="*/ 1 h 3266"/>
                <a:gd name="T14" fmla="*/ 0 w 772"/>
                <a:gd name="T15" fmla="*/ 1 h 3266"/>
                <a:gd name="T16" fmla="*/ 0 w 772"/>
                <a:gd name="T17" fmla="*/ 1 h 3266"/>
                <a:gd name="T18" fmla="*/ 0 w 772"/>
                <a:gd name="T19" fmla="*/ 1 h 3266"/>
                <a:gd name="T20" fmla="*/ 0 w 772"/>
                <a:gd name="T21" fmla="*/ 1 h 3266"/>
                <a:gd name="T22" fmla="*/ 0 w 772"/>
                <a:gd name="T23" fmla="*/ 1 h 3266"/>
                <a:gd name="T24" fmla="*/ 0 w 772"/>
                <a:gd name="T25" fmla="*/ 1 h 3266"/>
                <a:gd name="T26" fmla="*/ 0 w 772"/>
                <a:gd name="T27" fmla="*/ 1 h 3266"/>
                <a:gd name="T28" fmla="*/ 0 w 772"/>
                <a:gd name="T29" fmla="*/ 1 h 3266"/>
                <a:gd name="T30" fmla="*/ 0 w 772"/>
                <a:gd name="T31" fmla="*/ 0 h 3266"/>
                <a:gd name="T32" fmla="*/ 0 w 772"/>
                <a:gd name="T33" fmla="*/ 1 h 3266"/>
                <a:gd name="T34" fmla="*/ 0 w 772"/>
                <a:gd name="T35" fmla="*/ 1 h 3266"/>
                <a:gd name="T36" fmla="*/ 0 w 772"/>
                <a:gd name="T37" fmla="*/ 1 h 3266"/>
                <a:gd name="T38" fmla="*/ 0 w 772"/>
                <a:gd name="T39" fmla="*/ 1 h 3266"/>
                <a:gd name="T40" fmla="*/ 0 w 772"/>
                <a:gd name="T41" fmla="*/ 1 h 3266"/>
                <a:gd name="T42" fmla="*/ 0 w 772"/>
                <a:gd name="T43" fmla="*/ 1 h 3266"/>
                <a:gd name="T44" fmla="*/ 0 w 772"/>
                <a:gd name="T45" fmla="*/ 1 h 3266"/>
                <a:gd name="T46" fmla="*/ 0 w 772"/>
                <a:gd name="T47" fmla="*/ 1 h 3266"/>
                <a:gd name="T48" fmla="*/ 0 w 772"/>
                <a:gd name="T49" fmla="*/ 1 h 3266"/>
                <a:gd name="T50" fmla="*/ 0 w 772"/>
                <a:gd name="T51" fmla="*/ 1 h 3266"/>
                <a:gd name="T52" fmla="*/ 0 w 772"/>
                <a:gd name="T53" fmla="*/ 1 h 3266"/>
                <a:gd name="T54" fmla="*/ 0 w 772"/>
                <a:gd name="T55" fmla="*/ 1 h 3266"/>
                <a:gd name="T56" fmla="*/ 0 w 772"/>
                <a:gd name="T57" fmla="*/ 1 h 3266"/>
                <a:gd name="T58" fmla="*/ 0 w 772"/>
                <a:gd name="T59" fmla="*/ 1 h 3266"/>
                <a:gd name="T60" fmla="*/ 0 w 772"/>
                <a:gd name="T61" fmla="*/ 1 h 3266"/>
                <a:gd name="T62" fmla="*/ 0 w 772"/>
                <a:gd name="T63" fmla="*/ 1 h 3266"/>
                <a:gd name="T64" fmla="*/ 0 w 772"/>
                <a:gd name="T65" fmla="*/ 1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1036" name="Group 40">
            <a:extLst>
              <a:ext uri="{FF2B5EF4-FFF2-40B4-BE49-F238E27FC236}">
                <a16:creationId xmlns:a16="http://schemas.microsoft.com/office/drawing/2014/main" id="{CC2E7702-882C-52E5-4C1D-E1FB3A625EF5}"/>
              </a:ext>
            </a:extLst>
          </p:cNvPr>
          <p:cNvGrpSpPr>
            <a:grpSpLocks/>
          </p:cNvGrpSpPr>
          <p:nvPr/>
        </p:nvGrpSpPr>
        <p:grpSpPr bwMode="auto">
          <a:xfrm>
            <a:off x="7318375" y="90488"/>
            <a:ext cx="2133600" cy="1911350"/>
            <a:chOff x="4610" y="57"/>
            <a:chExt cx="1344" cy="1204"/>
          </a:xfrm>
        </p:grpSpPr>
        <p:grpSp>
          <p:nvGrpSpPr>
            <p:cNvPr id="1037" name="Group 41">
              <a:extLst>
                <a:ext uri="{FF2B5EF4-FFF2-40B4-BE49-F238E27FC236}">
                  <a16:creationId xmlns:a16="http://schemas.microsoft.com/office/drawing/2014/main" id="{FD710541-2B6C-758E-6BAE-BED936284EB7}"/>
                </a:ext>
              </a:extLst>
            </p:cNvPr>
            <p:cNvGrpSpPr>
              <a:grpSpLocks/>
            </p:cNvGrpSpPr>
            <p:nvPr userDrawn="1"/>
          </p:nvGrpSpPr>
          <p:grpSpPr bwMode="auto">
            <a:xfrm>
              <a:off x="4610" y="57"/>
              <a:ext cx="1344" cy="1204"/>
              <a:chOff x="4610" y="57"/>
              <a:chExt cx="1344" cy="1204"/>
            </a:xfrm>
          </p:grpSpPr>
          <p:sp>
            <p:nvSpPr>
              <p:cNvPr id="1039" name="Freeform 42">
                <a:extLst>
                  <a:ext uri="{FF2B5EF4-FFF2-40B4-BE49-F238E27FC236}">
                    <a16:creationId xmlns:a16="http://schemas.microsoft.com/office/drawing/2014/main" id="{7CA6615D-5A8D-EBB5-A029-6E6BE8538FDA}"/>
                  </a:ext>
                </a:extLst>
              </p:cNvPr>
              <p:cNvSpPr>
                <a:spLocks/>
              </p:cNvSpPr>
              <p:nvPr userDrawn="1"/>
            </p:nvSpPr>
            <p:spPr bwMode="auto">
              <a:xfrm rot="-3172564">
                <a:off x="5430" y="1086"/>
                <a:ext cx="62" cy="288"/>
              </a:xfrm>
              <a:custGeom>
                <a:avLst/>
                <a:gdLst>
                  <a:gd name="T0" fmla="*/ 0 w 245"/>
                  <a:gd name="T1" fmla="*/ 0 h 806"/>
                  <a:gd name="T2" fmla="*/ 0 w 245"/>
                  <a:gd name="T3" fmla="*/ 0 h 806"/>
                  <a:gd name="T4" fmla="*/ 0 w 245"/>
                  <a:gd name="T5" fmla="*/ 0 h 806"/>
                  <a:gd name="T6" fmla="*/ 0 w 245"/>
                  <a:gd name="T7" fmla="*/ 0 h 806"/>
                  <a:gd name="T8" fmla="*/ 0 w 245"/>
                  <a:gd name="T9" fmla="*/ 0 h 806"/>
                  <a:gd name="T10" fmla="*/ 0 w 245"/>
                  <a:gd name="T11" fmla="*/ 0 h 806"/>
                  <a:gd name="T12" fmla="*/ 0 w 245"/>
                  <a:gd name="T13" fmla="*/ 0 h 806"/>
                  <a:gd name="T14" fmla="*/ 0 w 245"/>
                  <a:gd name="T15" fmla="*/ 0 h 8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5" h="806">
                    <a:moveTo>
                      <a:pt x="123" y="9"/>
                    </a:moveTo>
                    <a:lnTo>
                      <a:pt x="131" y="342"/>
                    </a:lnTo>
                    <a:lnTo>
                      <a:pt x="0" y="806"/>
                    </a:lnTo>
                    <a:lnTo>
                      <a:pt x="79" y="789"/>
                    </a:lnTo>
                    <a:lnTo>
                      <a:pt x="218" y="376"/>
                    </a:lnTo>
                    <a:lnTo>
                      <a:pt x="245" y="0"/>
                    </a:lnTo>
                    <a:lnTo>
                      <a:pt x="123" y="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1040" name="Group 43">
                <a:extLst>
                  <a:ext uri="{FF2B5EF4-FFF2-40B4-BE49-F238E27FC236}">
                    <a16:creationId xmlns:a16="http://schemas.microsoft.com/office/drawing/2014/main" id="{CAB79270-95A7-CED3-262A-CF48DB6326EE}"/>
                  </a:ext>
                </a:extLst>
              </p:cNvPr>
              <p:cNvGrpSpPr>
                <a:grpSpLocks/>
              </p:cNvGrpSpPr>
              <p:nvPr userDrawn="1"/>
            </p:nvGrpSpPr>
            <p:grpSpPr bwMode="auto">
              <a:xfrm>
                <a:off x="4610" y="57"/>
                <a:ext cx="1344" cy="985"/>
                <a:chOff x="4610" y="57"/>
                <a:chExt cx="1344" cy="985"/>
              </a:xfrm>
            </p:grpSpPr>
            <p:sp>
              <p:nvSpPr>
                <p:cNvPr id="1041" name="Freeform 44">
                  <a:extLst>
                    <a:ext uri="{FF2B5EF4-FFF2-40B4-BE49-F238E27FC236}">
                      <a16:creationId xmlns:a16="http://schemas.microsoft.com/office/drawing/2014/main" id="{21FD5593-4B2C-0E42-08F5-F2F0739CB7BA}"/>
                    </a:ext>
                  </a:extLst>
                </p:cNvPr>
                <p:cNvSpPr>
                  <a:spLocks/>
                </p:cNvSpPr>
                <p:nvPr userDrawn="1"/>
              </p:nvSpPr>
              <p:spPr bwMode="auto">
                <a:xfrm rot="-3172564">
                  <a:off x="4966" y="71"/>
                  <a:ext cx="153" cy="125"/>
                </a:xfrm>
                <a:custGeom>
                  <a:avLst/>
                  <a:gdLst>
                    <a:gd name="T0" fmla="*/ 0 w 604"/>
                    <a:gd name="T1" fmla="*/ 0 h 349"/>
                    <a:gd name="T2" fmla="*/ 0 w 604"/>
                    <a:gd name="T3" fmla="*/ 0 h 349"/>
                    <a:gd name="T4" fmla="*/ 0 w 604"/>
                    <a:gd name="T5" fmla="*/ 0 h 349"/>
                    <a:gd name="T6" fmla="*/ 0 w 604"/>
                    <a:gd name="T7" fmla="*/ 0 h 349"/>
                    <a:gd name="T8" fmla="*/ 0 w 604"/>
                    <a:gd name="T9" fmla="*/ 0 h 349"/>
                    <a:gd name="T10" fmla="*/ 0 w 604"/>
                    <a:gd name="T11" fmla="*/ 0 h 349"/>
                    <a:gd name="T12" fmla="*/ 0 w 604"/>
                    <a:gd name="T13" fmla="*/ 0 h 349"/>
                    <a:gd name="T14" fmla="*/ 0 w 604"/>
                    <a:gd name="T15" fmla="*/ 0 h 349"/>
                    <a:gd name="T16" fmla="*/ 0 w 604"/>
                    <a:gd name="T17" fmla="*/ 0 h 3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4" h="349">
                      <a:moveTo>
                        <a:pt x="0" y="0"/>
                      </a:moveTo>
                      <a:lnTo>
                        <a:pt x="298" y="184"/>
                      </a:lnTo>
                      <a:lnTo>
                        <a:pt x="500" y="349"/>
                      </a:lnTo>
                      <a:lnTo>
                        <a:pt x="604" y="140"/>
                      </a:lnTo>
                      <a:lnTo>
                        <a:pt x="359" y="9"/>
                      </a:lnTo>
                      <a:lnTo>
                        <a:pt x="464" y="184"/>
                      </a:lnTo>
                      <a:lnTo>
                        <a:pt x="131" y="17"/>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2" name="Freeform 45">
                  <a:extLst>
                    <a:ext uri="{FF2B5EF4-FFF2-40B4-BE49-F238E27FC236}">
                      <a16:creationId xmlns:a16="http://schemas.microsoft.com/office/drawing/2014/main" id="{4694248F-BEA6-9820-2788-65507C09D169}"/>
                    </a:ext>
                  </a:extLst>
                </p:cNvPr>
                <p:cNvSpPr>
                  <a:spLocks/>
                </p:cNvSpPr>
                <p:nvPr userDrawn="1"/>
              </p:nvSpPr>
              <p:spPr bwMode="auto">
                <a:xfrm rot="-3172564">
                  <a:off x="5048" y="332"/>
                  <a:ext cx="269" cy="438"/>
                </a:xfrm>
                <a:custGeom>
                  <a:avLst/>
                  <a:gdLst>
                    <a:gd name="T0" fmla="*/ 0 w 1064"/>
                    <a:gd name="T1" fmla="*/ 0 h 1230"/>
                    <a:gd name="T2" fmla="*/ 0 w 1064"/>
                    <a:gd name="T3" fmla="*/ 0 h 1230"/>
                    <a:gd name="T4" fmla="*/ 0 w 1064"/>
                    <a:gd name="T5" fmla="*/ 0 h 1230"/>
                    <a:gd name="T6" fmla="*/ 0 w 1064"/>
                    <a:gd name="T7" fmla="*/ 0 h 1230"/>
                    <a:gd name="T8" fmla="*/ 0 w 1064"/>
                    <a:gd name="T9" fmla="*/ 0 h 1230"/>
                    <a:gd name="T10" fmla="*/ 0 w 1064"/>
                    <a:gd name="T11" fmla="*/ 0 h 1230"/>
                    <a:gd name="T12" fmla="*/ 0 w 1064"/>
                    <a:gd name="T13" fmla="*/ 0 h 1230"/>
                    <a:gd name="T14" fmla="*/ 0 w 1064"/>
                    <a:gd name="T15" fmla="*/ 0 h 1230"/>
                    <a:gd name="T16" fmla="*/ 0 w 1064"/>
                    <a:gd name="T17" fmla="*/ 0 h 1230"/>
                    <a:gd name="T18" fmla="*/ 0 w 1064"/>
                    <a:gd name="T19" fmla="*/ 0 h 1230"/>
                    <a:gd name="T20" fmla="*/ 0 w 1064"/>
                    <a:gd name="T21" fmla="*/ 0 h 1230"/>
                    <a:gd name="T22" fmla="*/ 0 w 1064"/>
                    <a:gd name="T23" fmla="*/ 0 h 1230"/>
                    <a:gd name="T24" fmla="*/ 0 w 1064"/>
                    <a:gd name="T25" fmla="*/ 0 h 1230"/>
                    <a:gd name="T26" fmla="*/ 0 w 1064"/>
                    <a:gd name="T27" fmla="*/ 0 h 1230"/>
                    <a:gd name="T28" fmla="*/ 0 w 1064"/>
                    <a:gd name="T29" fmla="*/ 0 h 1230"/>
                    <a:gd name="T30" fmla="*/ 0 w 1064"/>
                    <a:gd name="T31" fmla="*/ 0 h 1230"/>
                    <a:gd name="T32" fmla="*/ 0 w 1064"/>
                    <a:gd name="T33" fmla="*/ 0 h 1230"/>
                    <a:gd name="T34" fmla="*/ 0 w 1064"/>
                    <a:gd name="T35" fmla="*/ 0 h 1230"/>
                    <a:gd name="T36" fmla="*/ 0 w 1064"/>
                    <a:gd name="T37" fmla="*/ 0 h 1230"/>
                    <a:gd name="T38" fmla="*/ 0 w 1064"/>
                    <a:gd name="T39" fmla="*/ 0 h 1230"/>
                    <a:gd name="T40" fmla="*/ 0 w 1064"/>
                    <a:gd name="T41" fmla="*/ 0 h 1230"/>
                    <a:gd name="T42" fmla="*/ 0 w 1064"/>
                    <a:gd name="T43" fmla="*/ 0 h 12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3" name="Freeform 46">
                  <a:extLst>
                    <a:ext uri="{FF2B5EF4-FFF2-40B4-BE49-F238E27FC236}">
                      <a16:creationId xmlns:a16="http://schemas.microsoft.com/office/drawing/2014/main" id="{BF44AED6-BCD2-5C83-3C5F-FC37F9DEB93D}"/>
                    </a:ext>
                  </a:extLst>
                </p:cNvPr>
                <p:cNvSpPr>
                  <a:spLocks/>
                </p:cNvSpPr>
                <p:nvPr userDrawn="1"/>
              </p:nvSpPr>
              <p:spPr bwMode="auto">
                <a:xfrm rot="-3172564">
                  <a:off x="4858" y="182"/>
                  <a:ext cx="505" cy="898"/>
                </a:xfrm>
                <a:custGeom>
                  <a:avLst/>
                  <a:gdLst>
                    <a:gd name="T0" fmla="*/ 0 w 2002"/>
                    <a:gd name="T1" fmla="*/ 0 h 2521"/>
                    <a:gd name="T2" fmla="*/ 0 w 2002"/>
                    <a:gd name="T3" fmla="*/ 0 h 2521"/>
                    <a:gd name="T4" fmla="*/ 0 w 2002"/>
                    <a:gd name="T5" fmla="*/ 0 h 2521"/>
                    <a:gd name="T6" fmla="*/ 0 w 2002"/>
                    <a:gd name="T7" fmla="*/ 0 h 2521"/>
                    <a:gd name="T8" fmla="*/ 0 w 2002"/>
                    <a:gd name="T9" fmla="*/ 0 h 2521"/>
                    <a:gd name="T10" fmla="*/ 0 w 2002"/>
                    <a:gd name="T11" fmla="*/ 0 h 25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2" h="2521">
                      <a:moveTo>
                        <a:pt x="1941" y="0"/>
                      </a:moveTo>
                      <a:lnTo>
                        <a:pt x="0" y="2521"/>
                      </a:lnTo>
                      <a:lnTo>
                        <a:pt x="192" y="2450"/>
                      </a:lnTo>
                      <a:lnTo>
                        <a:pt x="2002" y="61"/>
                      </a:lnTo>
                      <a:lnTo>
                        <a:pt x="194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4" name="Freeform 47">
                  <a:extLst>
                    <a:ext uri="{FF2B5EF4-FFF2-40B4-BE49-F238E27FC236}">
                      <a16:creationId xmlns:a16="http://schemas.microsoft.com/office/drawing/2014/main" id="{EA593AC3-CD6D-788F-6E27-EF9989C16141}"/>
                    </a:ext>
                  </a:extLst>
                </p:cNvPr>
                <p:cNvSpPr>
                  <a:spLocks/>
                </p:cNvSpPr>
                <p:nvPr userDrawn="1"/>
              </p:nvSpPr>
              <p:spPr bwMode="auto">
                <a:xfrm rot="-3172564">
                  <a:off x="4903" y="-19"/>
                  <a:ext cx="758" cy="1344"/>
                </a:xfrm>
                <a:custGeom>
                  <a:avLst/>
                  <a:gdLst>
                    <a:gd name="T0" fmla="*/ 0 w 3007"/>
                    <a:gd name="T1" fmla="*/ 0 h 3771"/>
                    <a:gd name="T2" fmla="*/ 0 w 3007"/>
                    <a:gd name="T3" fmla="*/ 0 h 3771"/>
                    <a:gd name="T4" fmla="*/ 0 w 3007"/>
                    <a:gd name="T5" fmla="*/ 0 h 3771"/>
                    <a:gd name="T6" fmla="*/ 0 w 3007"/>
                    <a:gd name="T7" fmla="*/ 0 h 3771"/>
                    <a:gd name="T8" fmla="*/ 0 w 3007"/>
                    <a:gd name="T9" fmla="*/ 0 h 3771"/>
                    <a:gd name="T10" fmla="*/ 0 w 3007"/>
                    <a:gd name="T11" fmla="*/ 0 h 3771"/>
                    <a:gd name="T12" fmla="*/ 0 w 3007"/>
                    <a:gd name="T13" fmla="*/ 0 h 3771"/>
                    <a:gd name="T14" fmla="*/ 0 w 3007"/>
                    <a:gd name="T15" fmla="*/ 0 h 3771"/>
                    <a:gd name="T16" fmla="*/ 0 w 3007"/>
                    <a:gd name="T17" fmla="*/ 0 h 3771"/>
                    <a:gd name="T18" fmla="*/ 0 w 3007"/>
                    <a:gd name="T19" fmla="*/ 0 h 3771"/>
                    <a:gd name="T20" fmla="*/ 0 w 3007"/>
                    <a:gd name="T21" fmla="*/ 0 h 3771"/>
                    <a:gd name="T22" fmla="*/ 0 w 3007"/>
                    <a:gd name="T23" fmla="*/ 0 h 3771"/>
                    <a:gd name="T24" fmla="*/ 0 w 3007"/>
                    <a:gd name="T25" fmla="*/ 0 h 3771"/>
                    <a:gd name="T26" fmla="*/ 0 w 3007"/>
                    <a:gd name="T27" fmla="*/ 0 h 3771"/>
                    <a:gd name="T28" fmla="*/ 0 w 3007"/>
                    <a:gd name="T29" fmla="*/ 0 h 3771"/>
                    <a:gd name="T30" fmla="*/ 0 w 3007"/>
                    <a:gd name="T31" fmla="*/ 0 h 3771"/>
                    <a:gd name="T32" fmla="*/ 0 w 3007"/>
                    <a:gd name="T33" fmla="*/ 0 h 3771"/>
                    <a:gd name="T34" fmla="*/ 0 w 3007"/>
                    <a:gd name="T35" fmla="*/ 0 h 3771"/>
                    <a:gd name="T36" fmla="*/ 0 w 3007"/>
                    <a:gd name="T37" fmla="*/ 0 h 3771"/>
                    <a:gd name="T38" fmla="*/ 0 w 3007"/>
                    <a:gd name="T39" fmla="*/ 0 h 3771"/>
                    <a:gd name="T40" fmla="*/ 0 w 3007"/>
                    <a:gd name="T41" fmla="*/ 0 h 3771"/>
                    <a:gd name="T42" fmla="*/ 0 w 3007"/>
                    <a:gd name="T43" fmla="*/ 0 h 3771"/>
                    <a:gd name="T44" fmla="*/ 0 w 3007"/>
                    <a:gd name="T45" fmla="*/ 0 h 3771"/>
                    <a:gd name="T46" fmla="*/ 0 w 3007"/>
                    <a:gd name="T47" fmla="*/ 0 h 3771"/>
                    <a:gd name="T48" fmla="*/ 0 w 3007"/>
                    <a:gd name="T49" fmla="*/ 0 h 3771"/>
                    <a:gd name="T50" fmla="*/ 0 w 3007"/>
                    <a:gd name="T51" fmla="*/ 0 h 3771"/>
                    <a:gd name="T52" fmla="*/ 0 w 3007"/>
                    <a:gd name="T53" fmla="*/ 0 h 37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5" name="Freeform 48">
                  <a:extLst>
                    <a:ext uri="{FF2B5EF4-FFF2-40B4-BE49-F238E27FC236}">
                      <a16:creationId xmlns:a16="http://schemas.microsoft.com/office/drawing/2014/main" id="{F731D422-42DD-0FAA-3351-F6CF11DDC302}"/>
                    </a:ext>
                  </a:extLst>
                </p:cNvPr>
                <p:cNvSpPr>
                  <a:spLocks/>
                </p:cNvSpPr>
                <p:nvPr userDrawn="1"/>
              </p:nvSpPr>
              <p:spPr bwMode="auto">
                <a:xfrm rot="-3172564">
                  <a:off x="5297" y="897"/>
                  <a:ext cx="169" cy="122"/>
                </a:xfrm>
                <a:custGeom>
                  <a:avLst/>
                  <a:gdLst>
                    <a:gd name="T0" fmla="*/ 0 w 673"/>
                    <a:gd name="T1" fmla="*/ 0 h 342"/>
                    <a:gd name="T2" fmla="*/ 0 w 673"/>
                    <a:gd name="T3" fmla="*/ 0 h 342"/>
                    <a:gd name="T4" fmla="*/ 0 w 673"/>
                    <a:gd name="T5" fmla="*/ 0 h 342"/>
                    <a:gd name="T6" fmla="*/ 0 w 673"/>
                    <a:gd name="T7" fmla="*/ 0 h 342"/>
                    <a:gd name="T8" fmla="*/ 0 w 673"/>
                    <a:gd name="T9" fmla="*/ 0 h 342"/>
                    <a:gd name="T10" fmla="*/ 0 w 673"/>
                    <a:gd name="T11" fmla="*/ 0 h 342"/>
                    <a:gd name="T12" fmla="*/ 0 w 673"/>
                    <a:gd name="T13" fmla="*/ 0 h 342"/>
                    <a:gd name="T14" fmla="*/ 0 w 673"/>
                    <a:gd name="T15" fmla="*/ 0 h 3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3" h="342">
                      <a:moveTo>
                        <a:pt x="0" y="80"/>
                      </a:moveTo>
                      <a:lnTo>
                        <a:pt x="255" y="106"/>
                      </a:lnTo>
                      <a:lnTo>
                        <a:pt x="639" y="342"/>
                      </a:lnTo>
                      <a:lnTo>
                        <a:pt x="673" y="289"/>
                      </a:lnTo>
                      <a:lnTo>
                        <a:pt x="447" y="114"/>
                      </a:lnTo>
                      <a:lnTo>
                        <a:pt x="26" y="0"/>
                      </a:lnTo>
                      <a:lnTo>
                        <a:pt x="0" y="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6" name="Freeform 49">
                  <a:extLst>
                    <a:ext uri="{FF2B5EF4-FFF2-40B4-BE49-F238E27FC236}">
                      <a16:creationId xmlns:a16="http://schemas.microsoft.com/office/drawing/2014/main" id="{1356B042-584D-B171-8560-7779DAF912E2}"/>
                    </a:ext>
                  </a:extLst>
                </p:cNvPr>
                <p:cNvSpPr>
                  <a:spLocks/>
                </p:cNvSpPr>
                <p:nvPr userDrawn="1"/>
              </p:nvSpPr>
              <p:spPr bwMode="auto">
                <a:xfrm rot="-3172564">
                  <a:off x="5253" y="806"/>
                  <a:ext cx="181" cy="144"/>
                </a:xfrm>
                <a:custGeom>
                  <a:avLst/>
                  <a:gdLst>
                    <a:gd name="T0" fmla="*/ 0 w 716"/>
                    <a:gd name="T1" fmla="*/ 0 h 403"/>
                    <a:gd name="T2" fmla="*/ 0 w 716"/>
                    <a:gd name="T3" fmla="*/ 0 h 403"/>
                    <a:gd name="T4" fmla="*/ 0 w 716"/>
                    <a:gd name="T5" fmla="*/ 0 h 403"/>
                    <a:gd name="T6" fmla="*/ 0 w 716"/>
                    <a:gd name="T7" fmla="*/ 0 h 403"/>
                    <a:gd name="T8" fmla="*/ 0 w 716"/>
                    <a:gd name="T9" fmla="*/ 0 h 403"/>
                    <a:gd name="T10" fmla="*/ 0 w 716"/>
                    <a:gd name="T11" fmla="*/ 0 h 403"/>
                    <a:gd name="T12" fmla="*/ 0 w 716"/>
                    <a:gd name="T13" fmla="*/ 0 h 403"/>
                    <a:gd name="T14" fmla="*/ 0 w 716"/>
                    <a:gd name="T15" fmla="*/ 0 h 4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6" h="403">
                      <a:moveTo>
                        <a:pt x="0" y="78"/>
                      </a:moveTo>
                      <a:lnTo>
                        <a:pt x="340" y="148"/>
                      </a:lnTo>
                      <a:lnTo>
                        <a:pt x="638" y="403"/>
                      </a:lnTo>
                      <a:lnTo>
                        <a:pt x="716" y="296"/>
                      </a:lnTo>
                      <a:lnTo>
                        <a:pt x="420" y="114"/>
                      </a:lnTo>
                      <a:lnTo>
                        <a:pt x="70"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7" name="Freeform 50">
                  <a:extLst>
                    <a:ext uri="{FF2B5EF4-FFF2-40B4-BE49-F238E27FC236}">
                      <a16:creationId xmlns:a16="http://schemas.microsoft.com/office/drawing/2014/main" id="{C9C9F706-3097-98D4-D280-FC675D52F040}"/>
                    </a:ext>
                  </a:extLst>
                </p:cNvPr>
                <p:cNvSpPr>
                  <a:spLocks/>
                </p:cNvSpPr>
                <p:nvPr userDrawn="1"/>
              </p:nvSpPr>
              <p:spPr bwMode="auto">
                <a:xfrm rot="-3172564">
                  <a:off x="4985" y="210"/>
                  <a:ext cx="181" cy="147"/>
                </a:xfrm>
                <a:custGeom>
                  <a:avLst/>
                  <a:gdLst>
                    <a:gd name="T0" fmla="*/ 0 w 717"/>
                    <a:gd name="T1" fmla="*/ 0 h 411"/>
                    <a:gd name="T2" fmla="*/ 0 w 717"/>
                    <a:gd name="T3" fmla="*/ 0 h 411"/>
                    <a:gd name="T4" fmla="*/ 0 w 717"/>
                    <a:gd name="T5" fmla="*/ 0 h 411"/>
                    <a:gd name="T6" fmla="*/ 0 w 717"/>
                    <a:gd name="T7" fmla="*/ 0 h 411"/>
                    <a:gd name="T8" fmla="*/ 0 w 717"/>
                    <a:gd name="T9" fmla="*/ 0 h 411"/>
                    <a:gd name="T10" fmla="*/ 0 w 717"/>
                    <a:gd name="T11" fmla="*/ 0 h 411"/>
                    <a:gd name="T12" fmla="*/ 0 w 717"/>
                    <a:gd name="T13" fmla="*/ 0 h 411"/>
                    <a:gd name="T14" fmla="*/ 0 w 717"/>
                    <a:gd name="T15" fmla="*/ 0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7" h="411">
                      <a:moveTo>
                        <a:pt x="0" y="78"/>
                      </a:moveTo>
                      <a:lnTo>
                        <a:pt x="316" y="139"/>
                      </a:lnTo>
                      <a:lnTo>
                        <a:pt x="649" y="411"/>
                      </a:lnTo>
                      <a:lnTo>
                        <a:pt x="717" y="314"/>
                      </a:lnTo>
                      <a:lnTo>
                        <a:pt x="394" y="87"/>
                      </a:lnTo>
                      <a:lnTo>
                        <a:pt x="54"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8" name="Freeform 51">
                  <a:extLst>
                    <a:ext uri="{FF2B5EF4-FFF2-40B4-BE49-F238E27FC236}">
                      <a16:creationId xmlns:a16="http://schemas.microsoft.com/office/drawing/2014/main" id="{3A8BF991-49EB-F110-B3FD-133F7ADFBE97}"/>
                    </a:ext>
                  </a:extLst>
                </p:cNvPr>
                <p:cNvSpPr>
                  <a:spLocks/>
                </p:cNvSpPr>
                <p:nvPr userDrawn="1"/>
              </p:nvSpPr>
              <p:spPr bwMode="auto">
                <a:xfrm rot="-3172564">
                  <a:off x="4948" y="142"/>
                  <a:ext cx="179" cy="138"/>
                </a:xfrm>
                <a:custGeom>
                  <a:avLst/>
                  <a:gdLst>
                    <a:gd name="T0" fmla="*/ 0 w 709"/>
                    <a:gd name="T1" fmla="*/ 0 h 386"/>
                    <a:gd name="T2" fmla="*/ 0 w 709"/>
                    <a:gd name="T3" fmla="*/ 0 h 386"/>
                    <a:gd name="T4" fmla="*/ 0 w 709"/>
                    <a:gd name="T5" fmla="*/ 0 h 386"/>
                    <a:gd name="T6" fmla="*/ 0 w 709"/>
                    <a:gd name="T7" fmla="*/ 0 h 386"/>
                    <a:gd name="T8" fmla="*/ 0 w 709"/>
                    <a:gd name="T9" fmla="*/ 0 h 386"/>
                    <a:gd name="T10" fmla="*/ 0 w 709"/>
                    <a:gd name="T11" fmla="*/ 0 h 386"/>
                    <a:gd name="T12" fmla="*/ 0 w 709"/>
                    <a:gd name="T13" fmla="*/ 0 h 386"/>
                    <a:gd name="T14" fmla="*/ 0 w 709"/>
                    <a:gd name="T15" fmla="*/ 0 h 3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9" h="386">
                      <a:moveTo>
                        <a:pt x="0" y="88"/>
                      </a:moveTo>
                      <a:lnTo>
                        <a:pt x="272" y="131"/>
                      </a:lnTo>
                      <a:lnTo>
                        <a:pt x="665" y="386"/>
                      </a:lnTo>
                      <a:lnTo>
                        <a:pt x="709" y="308"/>
                      </a:lnTo>
                      <a:lnTo>
                        <a:pt x="306" y="53"/>
                      </a:lnTo>
                      <a:lnTo>
                        <a:pt x="43" y="0"/>
                      </a:lnTo>
                      <a:lnTo>
                        <a:pt x="0" y="8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sp>
          <p:nvSpPr>
            <p:cNvPr id="1038" name="Line 52">
              <a:extLst>
                <a:ext uri="{FF2B5EF4-FFF2-40B4-BE49-F238E27FC236}">
                  <a16:creationId xmlns:a16="http://schemas.microsoft.com/office/drawing/2014/main" id="{09E7DBF9-DA51-D8EE-A71D-5AE5892BAA95}"/>
                </a:ext>
              </a:extLst>
            </p:cNvPr>
            <p:cNvSpPr>
              <a:spLocks noChangeShapeType="1"/>
            </p:cNvSpPr>
            <p:nvPr userDrawn="1"/>
          </p:nvSpPr>
          <p:spPr bwMode="auto">
            <a:xfrm>
              <a:off x="4870" y="84"/>
              <a:ext cx="42" cy="96"/>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Tree>
  </p:cSld>
  <p:clrMap bg1="lt1" tx1="dk1" bg2="lt2" tx2="dk2" accent1="accent1" accent2="accent2" accent3="accent3" accent4="accent4" accent5="accent5" accent6="accent6" hlink="hlink" folHlink="folHlink"/>
  <p:sldLayoutIdLst>
    <p:sldLayoutId id="2147484132" r:id="rId1"/>
    <p:sldLayoutId id="2147484120" r:id="rId2"/>
    <p:sldLayoutId id="2147484121" r:id="rId3"/>
    <p:sldLayoutId id="2147484122" r:id="rId4"/>
    <p:sldLayoutId id="2147484123" r:id="rId5"/>
    <p:sldLayoutId id="2147484124" r:id="rId6"/>
    <p:sldLayoutId id="2147484125" r:id="rId7"/>
    <p:sldLayoutId id="2147484126" r:id="rId8"/>
    <p:sldLayoutId id="2147484127" r:id="rId9"/>
    <p:sldLayoutId id="2147484128" r:id="rId10"/>
    <p:sldLayoutId id="2147484129" r:id="rId11"/>
    <p:sldLayoutId id="2147484130" r:id="rId12"/>
    <p:sldLayoutId id="2147484131" r:id="rId13"/>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defRPr>
      </a:lvl2pPr>
      <a:lvl3pPr algn="ctr" rtl="0" eaLnBrk="0" fontAlgn="base" hangingPunct="0">
        <a:spcBef>
          <a:spcPct val="0"/>
        </a:spcBef>
        <a:spcAft>
          <a:spcPct val="0"/>
        </a:spcAft>
        <a:defRPr sz="4400">
          <a:solidFill>
            <a:schemeClr val="tx1"/>
          </a:solidFill>
          <a:latin typeface="Comic Sans MS" pitchFamily="66" charset="0"/>
        </a:defRPr>
      </a:lvl3pPr>
      <a:lvl4pPr algn="ctr" rtl="0" eaLnBrk="0" fontAlgn="base" hangingPunct="0">
        <a:spcBef>
          <a:spcPct val="0"/>
        </a:spcBef>
        <a:spcAft>
          <a:spcPct val="0"/>
        </a:spcAft>
        <a:defRPr sz="4400">
          <a:solidFill>
            <a:schemeClr val="tx1"/>
          </a:solidFill>
          <a:latin typeface="Comic Sans MS" pitchFamily="66" charset="0"/>
        </a:defRPr>
      </a:lvl4pPr>
      <a:lvl5pPr algn="ctr" rtl="0" eaLnBrk="0" fontAlgn="base" hangingPunct="0">
        <a:spcBef>
          <a:spcPct val="0"/>
        </a:spcBef>
        <a:spcAft>
          <a:spcPct val="0"/>
        </a:spcAft>
        <a:defRPr sz="4400">
          <a:solidFill>
            <a:schemeClr val="tx1"/>
          </a:solidFill>
          <a:latin typeface="Comic Sans MS" pitchFamily="66"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kingsfield.staffs.sch.uk/staff/" TargetMode="External"/><Relationship Id="rId2" Type="http://schemas.openxmlformats.org/officeDocument/2006/relationships/hyperlink" Target="http://knypersley.staffs.sch.uk/" TargetMode="Externa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4.xml"/><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58510117-2224-963F-8527-8F00E1DB740D}"/>
              </a:ext>
            </a:extLst>
          </p:cNvPr>
          <p:cNvSpPr>
            <a:spLocks noGrp="1" noChangeArrowheads="1"/>
          </p:cNvSpPr>
          <p:nvPr>
            <p:ph type="title"/>
          </p:nvPr>
        </p:nvSpPr>
        <p:spPr>
          <a:xfrm>
            <a:off x="685800" y="152400"/>
            <a:ext cx="7126560" cy="1600200"/>
          </a:xfrm>
        </p:spPr>
        <p:txBody>
          <a:bodyPr/>
          <a:lstStyle/>
          <a:p>
            <a:r>
              <a:rPr lang="en-GB" altLang="en-US" dirty="0"/>
              <a:t>Welcome to Key Stage 2</a:t>
            </a:r>
          </a:p>
        </p:txBody>
      </p:sp>
      <p:sp>
        <p:nvSpPr>
          <p:cNvPr id="4100" name="TextBox 1">
            <a:extLst>
              <a:ext uri="{FF2B5EF4-FFF2-40B4-BE49-F238E27FC236}">
                <a16:creationId xmlns:a16="http://schemas.microsoft.com/office/drawing/2014/main" id="{FC4D45EF-B6A5-A07B-5034-DD4A8965F1F4}"/>
              </a:ext>
            </a:extLst>
          </p:cNvPr>
          <p:cNvSpPr txBox="1">
            <a:spLocks noChangeArrowheads="1"/>
          </p:cNvSpPr>
          <p:nvPr/>
        </p:nvSpPr>
        <p:spPr bwMode="auto">
          <a:xfrm>
            <a:off x="2519363" y="6237288"/>
            <a:ext cx="4330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GB" altLang="en-US" sz="1800"/>
              <a:t>Learning Together, Learning for Life</a:t>
            </a:r>
          </a:p>
        </p:txBody>
      </p:sp>
      <p:pic>
        <p:nvPicPr>
          <p:cNvPr id="4101" name="Picture 5" descr="Children First Learning Partnership | Inspiring Excellence Together | Based  in Staffordshire – Inspiring Excellence Together">
            <a:extLst>
              <a:ext uri="{FF2B5EF4-FFF2-40B4-BE49-F238E27FC236}">
                <a16:creationId xmlns:a16="http://schemas.microsoft.com/office/drawing/2014/main" id="{5E4161E0-7896-947B-E666-216590D2E3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8038" y="152400"/>
            <a:ext cx="2312987"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Latest News – Kingsfield First School | Biddulph | Staffordshire">
            <a:extLst>
              <a:ext uri="{FF2B5EF4-FFF2-40B4-BE49-F238E27FC236}">
                <a16:creationId xmlns:a16="http://schemas.microsoft.com/office/drawing/2014/main" id="{95C968B7-B00F-46A6-A5AC-71B4D9A7283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875" t="8327" r="21417" b="11763"/>
          <a:stretch/>
        </p:blipFill>
        <p:spPr bwMode="auto">
          <a:xfrm>
            <a:off x="3059919" y="1916832"/>
            <a:ext cx="3024162" cy="39806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a:extLst>
              <a:ext uri="{FF2B5EF4-FFF2-40B4-BE49-F238E27FC236}">
                <a16:creationId xmlns:a16="http://schemas.microsoft.com/office/drawing/2014/main" id="{AAC55F84-34BE-C2E3-E643-82A0E2C94C85}"/>
              </a:ext>
            </a:extLst>
          </p:cNvPr>
          <p:cNvSpPr>
            <a:spLocks noGrp="1"/>
          </p:cNvSpPr>
          <p:nvPr>
            <p:ph idx="1"/>
          </p:nvPr>
        </p:nvSpPr>
        <p:spPr>
          <a:xfrm>
            <a:off x="323850" y="692150"/>
            <a:ext cx="8712200" cy="4537075"/>
          </a:xfrm>
        </p:spPr>
        <p:txBody>
          <a:bodyPr/>
          <a:lstStyle/>
          <a:p>
            <a:pPr marL="0" indent="0">
              <a:buNone/>
              <a:defRPr/>
            </a:pPr>
            <a:endParaRPr lang="en-GB" altLang="en-US" sz="2800" dirty="0">
              <a:solidFill>
                <a:srgbClr val="FF3399"/>
              </a:solidFill>
              <a:latin typeface="Letter-join Plus 40" panose="02000505000000020003" pitchFamily="50" charset="0"/>
            </a:endParaRPr>
          </a:p>
          <a:p>
            <a:pPr>
              <a:defRPr/>
            </a:pPr>
            <a:endParaRPr lang="en-GB" altLang="en-US" sz="2800" dirty="0">
              <a:latin typeface="+mj-lt"/>
            </a:endParaRPr>
          </a:p>
          <a:p>
            <a:pPr>
              <a:defRPr/>
            </a:pPr>
            <a:r>
              <a:rPr lang="en-GB" altLang="en-US" sz="2800" dirty="0">
                <a:latin typeface="+mj-lt"/>
              </a:rPr>
              <a:t>At the end of Year 4, all pupils complete a national Times Table Check where they will be expected to know and quickly recall their times tables, up to 12 x 12. </a:t>
            </a:r>
          </a:p>
          <a:p>
            <a:pPr>
              <a:defRPr/>
            </a:pPr>
            <a:r>
              <a:rPr lang="en-GB" altLang="en-US" sz="2800" dirty="0">
                <a:latin typeface="+mj-lt"/>
              </a:rPr>
              <a:t>We complete this test on iPads and pupils will have 6 seconds to answer each question.</a:t>
            </a:r>
          </a:p>
          <a:p>
            <a:pPr>
              <a:defRPr/>
            </a:pPr>
            <a:r>
              <a:rPr lang="en-GB" altLang="en-US" sz="2800" dirty="0">
                <a:latin typeface="+mj-lt"/>
              </a:rPr>
              <a:t>An information session will follow in the Autumn Term.</a:t>
            </a:r>
            <a:endParaRPr lang="en-GB" altLang="en-US" dirty="0">
              <a:latin typeface="+mj-lt"/>
            </a:endParaRPr>
          </a:p>
        </p:txBody>
      </p:sp>
      <p:pic>
        <p:nvPicPr>
          <p:cNvPr id="13315" name="Picture 2">
            <a:extLst>
              <a:ext uri="{FF2B5EF4-FFF2-40B4-BE49-F238E27FC236}">
                <a16:creationId xmlns:a16="http://schemas.microsoft.com/office/drawing/2014/main" id="{2E5F5EF4-FA50-AB94-A7AF-95DE70F370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188" y="5876925"/>
            <a:ext cx="1031875" cy="862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4" descr="MC900055589[1]">
            <a:extLst>
              <a:ext uri="{FF2B5EF4-FFF2-40B4-BE49-F238E27FC236}">
                <a16:creationId xmlns:a16="http://schemas.microsoft.com/office/drawing/2014/main" id="{26289294-0A9E-40EF-76C6-F08C23395C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922" y="169862"/>
            <a:ext cx="1757362"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Rectangle 1">
            <a:extLst>
              <a:ext uri="{FF2B5EF4-FFF2-40B4-BE49-F238E27FC236}">
                <a16:creationId xmlns:a16="http://schemas.microsoft.com/office/drawing/2014/main" id="{B4E3B03C-98AB-112E-9AD0-BF6DD03C8884}"/>
              </a:ext>
            </a:extLst>
          </p:cNvPr>
          <p:cNvSpPr>
            <a:spLocks noChangeArrowheads="1"/>
          </p:cNvSpPr>
          <p:nvPr/>
        </p:nvSpPr>
        <p:spPr bwMode="auto">
          <a:xfrm>
            <a:off x="2843808" y="612774"/>
            <a:ext cx="4968552" cy="707886"/>
          </a:xfrm>
          <a:prstGeom prst="rect">
            <a:avLst/>
          </a:prstGeom>
          <a:noFill/>
          <a:ln>
            <a:noFill/>
          </a:ln>
        </p:spPr>
        <p:txBody>
          <a:bodyPr wrap="squar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defRPr/>
            </a:pPr>
            <a:r>
              <a:rPr lang="en-GB" altLang="en-US" sz="4000" b="1" dirty="0">
                <a:solidFill>
                  <a:srgbClr val="0000FF"/>
                </a:solidFill>
                <a:latin typeface="Linkpen 10a Join" panose="03050602060000000000" pitchFamily="66" charset="0"/>
              </a:rPr>
              <a:t>Times Tables…</a:t>
            </a:r>
            <a:endParaRPr lang="en-GB" altLang="en-US" sz="4000" dirty="0">
              <a:latin typeface="Linkpen 10a Join" panose="03050602060000000000" pitchFamily="66" charset="0"/>
            </a:endParaRPr>
          </a:p>
        </p:txBody>
      </p:sp>
    </p:spTree>
    <p:extLst>
      <p:ext uri="{BB962C8B-B14F-4D97-AF65-F5344CB8AC3E}">
        <p14:creationId xmlns:p14="http://schemas.microsoft.com/office/powerpoint/2010/main" val="1398984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918976D3-D5C6-6C42-8A5D-EFE14E764E8B}"/>
              </a:ext>
            </a:extLst>
          </p:cNvPr>
          <p:cNvSpPr>
            <a:spLocks noGrp="1" noChangeArrowheads="1"/>
          </p:cNvSpPr>
          <p:nvPr>
            <p:ph type="title"/>
          </p:nvPr>
        </p:nvSpPr>
        <p:spPr/>
        <p:txBody>
          <a:bodyPr/>
          <a:lstStyle/>
          <a:p>
            <a:pPr eaLnBrk="1" hangingPunct="1"/>
            <a:r>
              <a:rPr lang="en-GB" altLang="en-US" dirty="0">
                <a:solidFill>
                  <a:srgbClr val="0000FF"/>
                </a:solidFill>
                <a:latin typeface="Linkpen 10a Join" panose="03050602060000000000" pitchFamily="66" charset="0"/>
              </a:rPr>
              <a:t>What helps me to learn best?</a:t>
            </a:r>
          </a:p>
        </p:txBody>
      </p:sp>
      <p:sp>
        <p:nvSpPr>
          <p:cNvPr id="14339" name="Content Placeholder 1">
            <a:extLst>
              <a:ext uri="{FF2B5EF4-FFF2-40B4-BE49-F238E27FC236}">
                <a16:creationId xmlns:a16="http://schemas.microsoft.com/office/drawing/2014/main" id="{B836387E-E22F-6E3F-C409-01BA73A05046}"/>
              </a:ext>
            </a:extLst>
          </p:cNvPr>
          <p:cNvSpPr>
            <a:spLocks noGrp="1" noChangeArrowheads="1"/>
          </p:cNvSpPr>
          <p:nvPr>
            <p:ph idx="1"/>
          </p:nvPr>
        </p:nvSpPr>
        <p:spPr>
          <a:xfrm>
            <a:off x="685800" y="1752600"/>
            <a:ext cx="7696200" cy="3657600"/>
          </a:xfrm>
        </p:spPr>
        <p:txBody>
          <a:bodyPr/>
          <a:lstStyle/>
          <a:p>
            <a:r>
              <a:rPr lang="en-US" altLang="en-US" sz="2400" dirty="0"/>
              <a:t>We encourage the pupils to be as independent as possible with their learning. Within each classroom, there will be a station with resources and we encourage pupils to access these. </a:t>
            </a:r>
          </a:p>
          <a:p>
            <a:pPr marL="0" indent="0">
              <a:buNone/>
            </a:pPr>
            <a:endParaRPr lang="en-US" altLang="en-US" sz="2400" dirty="0"/>
          </a:p>
          <a:p>
            <a:pPr marL="0" indent="0">
              <a:buNone/>
            </a:pPr>
            <a:r>
              <a:rPr lang="en-US" altLang="en-US" sz="2400" dirty="0"/>
              <a:t>We regularly prompt the children:</a:t>
            </a:r>
          </a:p>
          <a:p>
            <a:r>
              <a:rPr lang="en-US" altLang="en-US" sz="2400" dirty="0"/>
              <a:t>What might help you today with your learning?</a:t>
            </a:r>
          </a:p>
          <a:p>
            <a:r>
              <a:rPr lang="en-US" altLang="en-US" sz="2400" dirty="0"/>
              <a:t>What resources do we have in our classroom?</a:t>
            </a:r>
          </a:p>
          <a:p>
            <a:r>
              <a:rPr lang="en-US" altLang="en-US" sz="2400" dirty="0"/>
              <a:t>Remember you can help yourself to learn!</a:t>
            </a:r>
            <a:endParaRPr lang="en-GB" altLang="en-US" sz="2400" dirty="0"/>
          </a:p>
        </p:txBody>
      </p:sp>
      <p:pic>
        <p:nvPicPr>
          <p:cNvPr id="14340" name="Picture 2">
            <a:extLst>
              <a:ext uri="{FF2B5EF4-FFF2-40B4-BE49-F238E27FC236}">
                <a16:creationId xmlns:a16="http://schemas.microsoft.com/office/drawing/2014/main" id="{B1651A7E-C390-1376-49E2-2EA522ACC01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64288" y="5216201"/>
            <a:ext cx="1252636" cy="1506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437BB767-BC74-055E-BF55-16C1A0BADCF5}"/>
              </a:ext>
            </a:extLst>
          </p:cNvPr>
          <p:cNvSpPr>
            <a:spLocks noGrp="1" noChangeArrowheads="1"/>
          </p:cNvSpPr>
          <p:nvPr>
            <p:ph type="title"/>
          </p:nvPr>
        </p:nvSpPr>
        <p:spPr>
          <a:xfrm>
            <a:off x="685800" y="152400"/>
            <a:ext cx="6870700" cy="973138"/>
          </a:xfrm>
        </p:spPr>
        <p:txBody>
          <a:bodyPr/>
          <a:lstStyle/>
          <a:p>
            <a:r>
              <a:rPr lang="en-GB" altLang="en-US" dirty="0">
                <a:solidFill>
                  <a:srgbClr val="0000FF"/>
                </a:solidFill>
                <a:latin typeface="Linkpen 10a Join" panose="03050602060000000000" pitchFamily="66" charset="0"/>
              </a:rPr>
              <a:t>Intervention…</a:t>
            </a:r>
          </a:p>
        </p:txBody>
      </p:sp>
      <p:sp>
        <p:nvSpPr>
          <p:cNvPr id="4" name="Rectangle 3">
            <a:extLst>
              <a:ext uri="{FF2B5EF4-FFF2-40B4-BE49-F238E27FC236}">
                <a16:creationId xmlns:a16="http://schemas.microsoft.com/office/drawing/2014/main" id="{9CC39F05-F3AD-9ECB-C0A5-3B4847F9EC25}"/>
              </a:ext>
            </a:extLst>
          </p:cNvPr>
          <p:cNvSpPr/>
          <p:nvPr/>
        </p:nvSpPr>
        <p:spPr>
          <a:xfrm>
            <a:off x="827584" y="1628800"/>
            <a:ext cx="7272337" cy="4401205"/>
          </a:xfrm>
          <a:prstGeom prst="rect">
            <a:avLst/>
          </a:prstGeom>
        </p:spPr>
        <p:txBody>
          <a:bodyPr>
            <a:spAutoFit/>
          </a:bodyPr>
          <a:lstStyle/>
          <a:p>
            <a:pPr marL="285750" indent="-285750" eaLnBrk="1" hangingPunct="1">
              <a:buFont typeface="Arial" panose="020B0604020202020204" pitchFamily="34" charset="0"/>
              <a:buChar char="•"/>
              <a:defRPr/>
            </a:pPr>
            <a:r>
              <a:rPr lang="en-GB" sz="2400" dirty="0">
                <a:latin typeface="+mj-lt"/>
                <a:cs typeface="Arial" charset="0"/>
              </a:rPr>
              <a:t>You may hear your child mention they have had some intervention. This sounds very formal. Please do not be alarmed.</a:t>
            </a:r>
          </a:p>
          <a:p>
            <a:pPr eaLnBrk="1" hangingPunct="1">
              <a:defRPr/>
            </a:pPr>
            <a:endParaRPr lang="en-GB" sz="2400" dirty="0">
              <a:latin typeface="+mj-lt"/>
              <a:cs typeface="Arial" charset="0"/>
            </a:endParaRPr>
          </a:p>
          <a:p>
            <a:pPr marL="285750" indent="-285750" eaLnBrk="1" hangingPunct="1">
              <a:buFont typeface="Arial" panose="020B0604020202020204" pitchFamily="34" charset="0"/>
              <a:buChar char="•"/>
              <a:defRPr/>
            </a:pPr>
            <a:r>
              <a:rPr lang="en-GB" sz="2400" dirty="0">
                <a:latin typeface="+mj-lt"/>
                <a:cs typeface="Arial" charset="0"/>
              </a:rPr>
              <a:t>Intervention may take place to extend children as well as support them. Or we may even just need to tackle an individual issue with your child- it does not mean we have a big issue. Our curriculum is just very personalised.</a:t>
            </a:r>
          </a:p>
          <a:p>
            <a:pPr marL="285750" indent="-285750" eaLnBrk="1" hangingPunct="1">
              <a:buFont typeface="Arial" panose="020B0604020202020204" pitchFamily="34" charset="0"/>
              <a:buChar char="•"/>
              <a:defRPr/>
            </a:pPr>
            <a:endParaRPr lang="en-GB" sz="2400" dirty="0">
              <a:latin typeface="+mj-lt"/>
              <a:cs typeface="Arial" charset="0"/>
            </a:endParaRPr>
          </a:p>
          <a:p>
            <a:pPr eaLnBrk="1" hangingPunct="1">
              <a:defRPr/>
            </a:pPr>
            <a:endParaRPr lang="en-GB" sz="2000" dirty="0">
              <a:cs typeface="Arial" charset="0"/>
            </a:endParaRPr>
          </a:p>
          <a:p>
            <a:pPr eaLnBrk="1" hangingPunct="1">
              <a:defRPr/>
            </a:pPr>
            <a:endParaRPr lang="en-GB" sz="2000" dirty="0">
              <a:cs typeface="Arial"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4812A547-A531-B27A-6782-FBCC494071DE}"/>
              </a:ext>
            </a:extLst>
          </p:cNvPr>
          <p:cNvSpPr>
            <a:spLocks noGrp="1" noChangeArrowheads="1"/>
          </p:cNvSpPr>
          <p:nvPr>
            <p:ph type="title"/>
          </p:nvPr>
        </p:nvSpPr>
        <p:spPr>
          <a:xfrm>
            <a:off x="685800" y="152400"/>
            <a:ext cx="6870700" cy="828675"/>
          </a:xfrm>
        </p:spPr>
        <p:txBody>
          <a:bodyPr/>
          <a:lstStyle/>
          <a:p>
            <a:pPr eaLnBrk="1" hangingPunct="1"/>
            <a:r>
              <a:rPr lang="en-US" altLang="en-US" b="1" dirty="0">
                <a:solidFill>
                  <a:srgbClr val="0000FF"/>
                </a:solidFill>
                <a:latin typeface="Linkpen 10a Join" panose="03050602060000000000" pitchFamily="66" charset="0"/>
              </a:rPr>
              <a:t>Homework…</a:t>
            </a:r>
          </a:p>
        </p:txBody>
      </p:sp>
      <p:sp>
        <p:nvSpPr>
          <p:cNvPr id="17411" name="Rectangle 3">
            <a:extLst>
              <a:ext uri="{FF2B5EF4-FFF2-40B4-BE49-F238E27FC236}">
                <a16:creationId xmlns:a16="http://schemas.microsoft.com/office/drawing/2014/main" id="{ADC69311-9B80-9C24-521E-90FDD5DB8408}"/>
              </a:ext>
            </a:extLst>
          </p:cNvPr>
          <p:cNvSpPr>
            <a:spLocks noChangeArrowheads="1"/>
          </p:cNvSpPr>
          <p:nvPr/>
        </p:nvSpPr>
        <p:spPr bwMode="auto">
          <a:xfrm>
            <a:off x="4903788" y="8966200"/>
            <a:ext cx="64087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eaLnBrk="1" hangingPunct="1">
              <a:spcBef>
                <a:spcPct val="0"/>
              </a:spcBef>
              <a:buFontTx/>
              <a:buNone/>
            </a:pPr>
            <a:r>
              <a:rPr lang="en-US" altLang="en-US" sz="2000" b="1">
                <a:solidFill>
                  <a:srgbClr val="0000FF"/>
                </a:solidFill>
                <a:latin typeface="Letterjoin-Air Plus 40" pitchFamily="50" charset="0"/>
              </a:rPr>
              <a:t>We are currently </a:t>
            </a:r>
            <a:endParaRPr lang="en-GB" altLang="en-US" sz="2000"/>
          </a:p>
        </p:txBody>
      </p:sp>
      <p:sp>
        <p:nvSpPr>
          <p:cNvPr id="17412" name="Content Placeholder 1">
            <a:extLst>
              <a:ext uri="{FF2B5EF4-FFF2-40B4-BE49-F238E27FC236}">
                <a16:creationId xmlns:a16="http://schemas.microsoft.com/office/drawing/2014/main" id="{E90B4B89-D3C7-F998-1716-2C9A3772F664}"/>
              </a:ext>
            </a:extLst>
          </p:cNvPr>
          <p:cNvSpPr>
            <a:spLocks noGrp="1" noChangeArrowheads="1"/>
          </p:cNvSpPr>
          <p:nvPr>
            <p:ph sz="half" idx="2"/>
          </p:nvPr>
        </p:nvSpPr>
        <p:spPr>
          <a:xfrm>
            <a:off x="685800" y="1052736"/>
            <a:ext cx="7918648" cy="3096344"/>
          </a:xfrm>
        </p:spPr>
        <p:txBody>
          <a:bodyPr/>
          <a:lstStyle/>
          <a:p>
            <a:pPr marL="0" indent="0">
              <a:buNone/>
            </a:pPr>
            <a:r>
              <a:rPr lang="en-GB" altLang="en-US" dirty="0"/>
              <a:t>Whilst we don’t set written homework, we ask that pupils:</a:t>
            </a:r>
          </a:p>
          <a:p>
            <a:pPr marL="0" indent="0">
              <a:buNone/>
            </a:pPr>
            <a:endParaRPr lang="en-GB" altLang="en-US" dirty="0"/>
          </a:p>
          <a:p>
            <a:r>
              <a:rPr lang="en-GB" altLang="en-US" dirty="0"/>
              <a:t>Read at home a minimum of 3 x a week.</a:t>
            </a:r>
          </a:p>
          <a:p>
            <a:r>
              <a:rPr lang="en-GB" altLang="en-US" dirty="0"/>
              <a:t>Please practise weekly fast five spellings.</a:t>
            </a:r>
          </a:p>
          <a:p>
            <a:r>
              <a:rPr lang="en-GB" altLang="en-US" dirty="0"/>
              <a:t>Please practise times tables.</a:t>
            </a:r>
          </a:p>
          <a:p>
            <a:endParaRPr lang="en-GB" altLang="en-US" dirty="0"/>
          </a:p>
          <a:p>
            <a:pPr marL="0" indent="0">
              <a:buNone/>
            </a:pPr>
            <a:r>
              <a:rPr lang="en-GB" altLang="en-US" dirty="0"/>
              <a:t>All of these will benefit your child in their learning.</a:t>
            </a:r>
          </a:p>
          <a:p>
            <a:endParaRPr lang="en-GB"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dissolve">
                                      <p:cBhvr>
                                        <p:cTn id="7"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D4D373E4-A6EE-4897-A404-0D687D11AB3D}"/>
              </a:ext>
            </a:extLst>
          </p:cNvPr>
          <p:cNvSpPr>
            <a:spLocks noGrp="1"/>
          </p:cNvSpPr>
          <p:nvPr>
            <p:ph idx="1"/>
          </p:nvPr>
        </p:nvSpPr>
        <p:spPr>
          <a:xfrm>
            <a:off x="539552" y="1124744"/>
            <a:ext cx="7696200" cy="4192588"/>
          </a:xfrm>
        </p:spPr>
        <p:txBody>
          <a:bodyPr/>
          <a:lstStyle/>
          <a:p>
            <a:pPr algn="ctr">
              <a:defRPr/>
            </a:pPr>
            <a:r>
              <a:rPr lang="en-GB" altLang="en-US" sz="2400" dirty="0">
                <a:solidFill>
                  <a:srgbClr val="0000FF"/>
                </a:solidFill>
                <a:latin typeface="+mj-lt"/>
              </a:rPr>
              <a:t>Supports children with additional needs </a:t>
            </a:r>
          </a:p>
          <a:p>
            <a:pPr algn="ctr">
              <a:defRPr/>
            </a:pPr>
            <a:r>
              <a:rPr lang="en-GB" altLang="en-US" sz="2400" dirty="0">
                <a:solidFill>
                  <a:srgbClr val="0000FF"/>
                </a:solidFill>
                <a:latin typeface="+mj-lt"/>
              </a:rPr>
              <a:t>Helps teachers to plan appropriate provision and adapt any reasonable adjustments</a:t>
            </a:r>
          </a:p>
          <a:p>
            <a:pPr algn="ctr">
              <a:defRPr/>
            </a:pPr>
            <a:r>
              <a:rPr lang="en-GB" altLang="en-US" sz="2400" dirty="0">
                <a:solidFill>
                  <a:srgbClr val="0000FF"/>
                </a:solidFill>
                <a:latin typeface="+mj-lt"/>
              </a:rPr>
              <a:t>Works with external agencies to provide quality, personalised interventions for children</a:t>
            </a:r>
          </a:p>
          <a:p>
            <a:pPr algn="ctr">
              <a:defRPr/>
            </a:pPr>
            <a:r>
              <a:rPr lang="en-GB" altLang="en-US" sz="2400" dirty="0">
                <a:solidFill>
                  <a:srgbClr val="0000FF"/>
                </a:solidFill>
                <a:latin typeface="+mj-lt"/>
              </a:rPr>
              <a:t>Mrs Holt works closely with the MHST to support children with anxiety or low mood.</a:t>
            </a:r>
          </a:p>
          <a:p>
            <a:pPr algn="ctr">
              <a:defRPr/>
            </a:pPr>
            <a:endParaRPr lang="en-GB" altLang="en-US" sz="2400" dirty="0">
              <a:solidFill>
                <a:srgbClr val="0000FF"/>
              </a:solidFill>
              <a:latin typeface="+mj-lt"/>
            </a:endParaRPr>
          </a:p>
          <a:p>
            <a:pPr algn="ctr">
              <a:defRPr/>
            </a:pPr>
            <a:r>
              <a:rPr lang="en-GB" altLang="en-US" sz="2400" dirty="0">
                <a:solidFill>
                  <a:srgbClr val="0000FF"/>
                </a:solidFill>
                <a:latin typeface="+mj-lt"/>
              </a:rPr>
              <a:t>Mrs Holt is at Kingsfield on a Monday afternoon to support pupils and teachers with any referrals.</a:t>
            </a:r>
          </a:p>
        </p:txBody>
      </p:sp>
      <p:sp>
        <p:nvSpPr>
          <p:cNvPr id="11" name="Title 1">
            <a:extLst>
              <a:ext uri="{FF2B5EF4-FFF2-40B4-BE49-F238E27FC236}">
                <a16:creationId xmlns:a16="http://schemas.microsoft.com/office/drawing/2014/main" id="{0325847D-9AB5-4679-861D-D5E08C1AAE89}"/>
              </a:ext>
            </a:extLst>
          </p:cNvPr>
          <p:cNvSpPr>
            <a:spLocks noGrp="1" noChangeArrowheads="1"/>
          </p:cNvSpPr>
          <p:nvPr>
            <p:ph type="title"/>
          </p:nvPr>
        </p:nvSpPr>
        <p:spPr>
          <a:xfrm>
            <a:off x="685800" y="-647700"/>
            <a:ext cx="6870700" cy="1600200"/>
          </a:xfrm>
        </p:spPr>
        <p:txBody>
          <a:bodyPr/>
          <a:lstStyle/>
          <a:p>
            <a:r>
              <a:rPr lang="en-GB" altLang="en-US" u="sng" dirty="0">
                <a:solidFill>
                  <a:srgbClr val="0000FF"/>
                </a:solidFill>
              </a:rPr>
              <a:t>Mrs Holt - SENDCO</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8">
            <a:extLst>
              <a:ext uri="{FF2B5EF4-FFF2-40B4-BE49-F238E27FC236}">
                <a16:creationId xmlns:a16="http://schemas.microsoft.com/office/drawing/2014/main" id="{21D735FE-B999-3972-A5CD-EEEA456F452F}"/>
              </a:ext>
            </a:extLst>
          </p:cNvPr>
          <p:cNvSpPr>
            <a:spLocks noGrp="1" noChangeArrowheads="1"/>
          </p:cNvSpPr>
          <p:nvPr>
            <p:ph type="title"/>
          </p:nvPr>
        </p:nvSpPr>
        <p:spPr>
          <a:xfrm>
            <a:off x="899592" y="-243408"/>
            <a:ext cx="6870700" cy="1600200"/>
          </a:xfrm>
        </p:spPr>
        <p:txBody>
          <a:bodyPr/>
          <a:lstStyle/>
          <a:p>
            <a:r>
              <a:rPr lang="en-GB" altLang="en-US" dirty="0">
                <a:solidFill>
                  <a:srgbClr val="0000FF"/>
                </a:solidFill>
                <a:latin typeface="Linkpen 10a Join" panose="03050602060000000000" pitchFamily="66" charset="0"/>
              </a:rPr>
              <a:t>Visits…</a:t>
            </a:r>
          </a:p>
        </p:txBody>
      </p:sp>
      <p:sp>
        <p:nvSpPr>
          <p:cNvPr id="14339" name="Content Placeholder 9">
            <a:extLst>
              <a:ext uri="{FF2B5EF4-FFF2-40B4-BE49-F238E27FC236}">
                <a16:creationId xmlns:a16="http://schemas.microsoft.com/office/drawing/2014/main" id="{A6884C57-828A-FCF2-25CC-4D2ED967E929}"/>
              </a:ext>
            </a:extLst>
          </p:cNvPr>
          <p:cNvSpPr>
            <a:spLocks noGrp="1"/>
          </p:cNvSpPr>
          <p:nvPr>
            <p:ph idx="1"/>
          </p:nvPr>
        </p:nvSpPr>
        <p:spPr>
          <a:xfrm>
            <a:off x="723900" y="1556792"/>
            <a:ext cx="7808540" cy="4408488"/>
          </a:xfrm>
        </p:spPr>
        <p:txBody>
          <a:bodyPr/>
          <a:lstStyle/>
          <a:p>
            <a:pPr>
              <a:defRPr/>
            </a:pPr>
            <a:r>
              <a:rPr lang="en-GB" altLang="en-US" sz="2600" dirty="0">
                <a:latin typeface="+mj-lt"/>
              </a:rPr>
              <a:t>Year 4 pupils are invited to attend a residential trip to Stanley Head this year!</a:t>
            </a:r>
          </a:p>
          <a:p>
            <a:pPr>
              <a:defRPr/>
            </a:pPr>
            <a:r>
              <a:rPr lang="en-GB" altLang="en-US" sz="2600" dirty="0">
                <a:latin typeface="+mj-lt"/>
              </a:rPr>
              <a:t>It is taking place 11</a:t>
            </a:r>
            <a:r>
              <a:rPr lang="en-GB" altLang="en-US" sz="2600" baseline="30000" dirty="0">
                <a:latin typeface="+mj-lt"/>
              </a:rPr>
              <a:t>th</a:t>
            </a:r>
            <a:r>
              <a:rPr lang="en-GB" altLang="en-US" sz="2600" dirty="0">
                <a:latin typeface="+mj-lt"/>
              </a:rPr>
              <a:t> – 13</a:t>
            </a:r>
            <a:r>
              <a:rPr lang="en-GB" altLang="en-US" sz="2600" baseline="30000" dirty="0">
                <a:latin typeface="+mj-lt"/>
              </a:rPr>
              <a:t>th</a:t>
            </a:r>
            <a:r>
              <a:rPr lang="en-GB" altLang="en-US" sz="2600" dirty="0">
                <a:latin typeface="+mj-lt"/>
              </a:rPr>
              <a:t> March 2025. There will be an information evening in September/ October.</a:t>
            </a:r>
          </a:p>
          <a:p>
            <a:pPr marL="0" indent="0">
              <a:buNone/>
              <a:defRPr/>
            </a:pPr>
            <a:endParaRPr lang="en-GB" altLang="en-US" sz="2600" dirty="0">
              <a:latin typeface="+mj-lt"/>
            </a:endParaRPr>
          </a:p>
          <a:p>
            <a:pPr>
              <a:defRPr/>
            </a:pPr>
            <a:r>
              <a:rPr lang="en-GB" altLang="en-US" sz="2800" dirty="0">
                <a:latin typeface="+mj-lt"/>
              </a:rPr>
              <a:t>We will be going on some more exciting trips during the year. Keep an eye out for more information!</a:t>
            </a:r>
          </a:p>
        </p:txBody>
      </p:sp>
      <p:pic>
        <p:nvPicPr>
          <p:cNvPr id="3" name="Picture 2">
            <a:extLst>
              <a:ext uri="{FF2B5EF4-FFF2-40B4-BE49-F238E27FC236}">
                <a16:creationId xmlns:a16="http://schemas.microsoft.com/office/drawing/2014/main" id="{62DD1194-E58C-4488-A0C5-A44A3BCD161A}"/>
              </a:ext>
            </a:extLst>
          </p:cNvPr>
          <p:cNvPicPr>
            <a:picLocks noChangeAspect="1"/>
          </p:cNvPicPr>
          <p:nvPr/>
        </p:nvPicPr>
        <p:blipFill>
          <a:blip r:embed="rId2"/>
          <a:stretch>
            <a:fillRect/>
          </a:stretch>
        </p:blipFill>
        <p:spPr>
          <a:xfrm>
            <a:off x="4788024" y="5269176"/>
            <a:ext cx="3549121" cy="103547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ext, timeline&#10;&#10;Description automatically generated">
            <a:extLst>
              <a:ext uri="{FF2B5EF4-FFF2-40B4-BE49-F238E27FC236}">
                <a16:creationId xmlns:a16="http://schemas.microsoft.com/office/drawing/2014/main" id="{958DE2A3-A544-93DC-540D-125AFA7820B3}"/>
              </a:ext>
            </a:extLst>
          </p:cNvPr>
          <p:cNvPicPr>
            <a:picLocks noChangeAspect="1"/>
          </p:cNvPicPr>
          <p:nvPr/>
        </p:nvPicPr>
        <p:blipFill>
          <a:blip r:embed="rId2"/>
          <a:stretch>
            <a:fillRect/>
          </a:stretch>
        </p:blipFill>
        <p:spPr>
          <a:xfrm>
            <a:off x="22303" y="2789"/>
            <a:ext cx="9088243" cy="6785515"/>
          </a:xfrm>
          <a:prstGeom prst="rect">
            <a:avLst/>
          </a:prstGeom>
        </p:spPr>
      </p:pic>
    </p:spTree>
    <p:extLst>
      <p:ext uri="{BB962C8B-B14F-4D97-AF65-F5344CB8AC3E}">
        <p14:creationId xmlns:p14="http://schemas.microsoft.com/office/powerpoint/2010/main" val="3662642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228EC8-AE30-41D2-A79B-385F412C269A}"/>
              </a:ext>
            </a:extLst>
          </p:cNvPr>
          <p:cNvSpPr>
            <a:spLocks noGrp="1"/>
          </p:cNvSpPr>
          <p:nvPr>
            <p:ph type="title"/>
          </p:nvPr>
        </p:nvSpPr>
        <p:spPr/>
        <p:txBody>
          <a:bodyPr/>
          <a:lstStyle/>
          <a:p>
            <a:endParaRPr lang="en-GB"/>
          </a:p>
        </p:txBody>
      </p:sp>
      <p:pic>
        <p:nvPicPr>
          <p:cNvPr id="6" name="Picture 5">
            <a:extLst>
              <a:ext uri="{FF2B5EF4-FFF2-40B4-BE49-F238E27FC236}">
                <a16:creationId xmlns:a16="http://schemas.microsoft.com/office/drawing/2014/main" id="{EF193754-FA1A-481B-B9A2-EF86BFBE5BE8}"/>
              </a:ext>
            </a:extLst>
          </p:cNvPr>
          <p:cNvPicPr>
            <a:picLocks noChangeAspect="1"/>
          </p:cNvPicPr>
          <p:nvPr/>
        </p:nvPicPr>
        <p:blipFill>
          <a:blip r:embed="rId2"/>
          <a:stretch>
            <a:fillRect/>
          </a:stretch>
        </p:blipFill>
        <p:spPr>
          <a:xfrm>
            <a:off x="251521" y="404664"/>
            <a:ext cx="4680520" cy="3684023"/>
          </a:xfrm>
          <a:prstGeom prst="rect">
            <a:avLst/>
          </a:prstGeom>
        </p:spPr>
      </p:pic>
      <p:pic>
        <p:nvPicPr>
          <p:cNvPr id="8" name="Picture 7">
            <a:extLst>
              <a:ext uri="{FF2B5EF4-FFF2-40B4-BE49-F238E27FC236}">
                <a16:creationId xmlns:a16="http://schemas.microsoft.com/office/drawing/2014/main" id="{BA89F5AC-C7CB-44CA-858C-4381B94EBE60}"/>
              </a:ext>
            </a:extLst>
          </p:cNvPr>
          <p:cNvPicPr>
            <a:picLocks noChangeAspect="1"/>
          </p:cNvPicPr>
          <p:nvPr/>
        </p:nvPicPr>
        <p:blipFill>
          <a:blip r:embed="rId3"/>
          <a:stretch>
            <a:fillRect/>
          </a:stretch>
        </p:blipFill>
        <p:spPr>
          <a:xfrm>
            <a:off x="5137778" y="2024623"/>
            <a:ext cx="3789846" cy="4695679"/>
          </a:xfrm>
          <a:prstGeom prst="rect">
            <a:avLst/>
          </a:prstGeom>
        </p:spPr>
      </p:pic>
    </p:spTree>
    <p:extLst>
      <p:ext uri="{BB962C8B-B14F-4D97-AF65-F5344CB8AC3E}">
        <p14:creationId xmlns:p14="http://schemas.microsoft.com/office/powerpoint/2010/main" val="1590351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228EC8-AE30-41D2-A79B-385F412C269A}"/>
              </a:ext>
            </a:extLst>
          </p:cNvPr>
          <p:cNvSpPr>
            <a:spLocks noGrp="1"/>
          </p:cNvSpPr>
          <p:nvPr>
            <p:ph type="title"/>
          </p:nvPr>
        </p:nvSpPr>
        <p:spPr>
          <a:xfrm>
            <a:off x="683568" y="-603448"/>
            <a:ext cx="6870700" cy="1600200"/>
          </a:xfrm>
        </p:spPr>
        <p:txBody>
          <a:bodyPr/>
          <a:lstStyle/>
          <a:p>
            <a:r>
              <a:rPr lang="en-GB" u="sng" dirty="0">
                <a:solidFill>
                  <a:srgbClr val="0000FF"/>
                </a:solidFill>
                <a:latin typeface="Linkpen 10a Join" panose="03050602060000000000" pitchFamily="66" charset="0"/>
              </a:rPr>
              <a:t>PE Days</a:t>
            </a:r>
          </a:p>
        </p:txBody>
      </p:sp>
      <p:sp>
        <p:nvSpPr>
          <p:cNvPr id="2" name="TextBox 1">
            <a:extLst>
              <a:ext uri="{FF2B5EF4-FFF2-40B4-BE49-F238E27FC236}">
                <a16:creationId xmlns:a16="http://schemas.microsoft.com/office/drawing/2014/main" id="{C81D28FF-5067-476F-B5C1-1268872A507D}"/>
              </a:ext>
            </a:extLst>
          </p:cNvPr>
          <p:cNvSpPr txBox="1"/>
          <p:nvPr/>
        </p:nvSpPr>
        <p:spPr>
          <a:xfrm>
            <a:off x="467544" y="996752"/>
            <a:ext cx="8005206" cy="4401205"/>
          </a:xfrm>
          <a:prstGeom prst="rect">
            <a:avLst/>
          </a:prstGeom>
          <a:noFill/>
        </p:spPr>
        <p:txBody>
          <a:bodyPr wrap="square" rtlCol="0">
            <a:spAutoFit/>
          </a:bodyPr>
          <a:lstStyle/>
          <a:p>
            <a:r>
              <a:rPr lang="en-GB" sz="2800" dirty="0"/>
              <a:t>Each class will have two PE sessions a week: a morning session and an afternoon session. Children need to come to school in PE kit on these days.</a:t>
            </a:r>
          </a:p>
          <a:p>
            <a:endParaRPr lang="en-GB" sz="2800" dirty="0"/>
          </a:p>
          <a:p>
            <a:pPr marL="457200" indent="-457200">
              <a:buFont typeface="Arial" panose="020B0604020202020204" pitchFamily="34" charset="0"/>
              <a:buChar char="•"/>
            </a:pPr>
            <a:r>
              <a:rPr lang="en-GB" sz="2800" dirty="0">
                <a:solidFill>
                  <a:srgbClr val="0000FF"/>
                </a:solidFill>
              </a:rPr>
              <a:t>Wise Owls – Monday and Wednesday.</a:t>
            </a:r>
          </a:p>
          <a:p>
            <a:pPr marL="457200" indent="-457200">
              <a:buFont typeface="Arial" panose="020B0604020202020204" pitchFamily="34" charset="0"/>
              <a:buChar char="•"/>
            </a:pPr>
            <a:endParaRPr lang="en-GB" sz="2800" dirty="0">
              <a:solidFill>
                <a:srgbClr val="0000FF"/>
              </a:solidFill>
            </a:endParaRPr>
          </a:p>
          <a:p>
            <a:pPr marL="457200" indent="-457200">
              <a:buFont typeface="Arial" panose="020B0604020202020204" pitchFamily="34" charset="0"/>
              <a:buChar char="•"/>
            </a:pPr>
            <a:r>
              <a:rPr lang="en-GB" sz="2800" dirty="0">
                <a:solidFill>
                  <a:schemeClr val="tx2"/>
                </a:solidFill>
              </a:rPr>
              <a:t>Super Squirrels – Tuesday and Wednesday.</a:t>
            </a:r>
          </a:p>
          <a:p>
            <a:pPr marL="457200" indent="-457200">
              <a:buFont typeface="Arial" panose="020B0604020202020204" pitchFamily="34" charset="0"/>
              <a:buChar char="•"/>
            </a:pPr>
            <a:endParaRPr lang="en-GB" sz="2800" dirty="0">
              <a:solidFill>
                <a:schemeClr val="tx2"/>
              </a:solidFill>
            </a:endParaRPr>
          </a:p>
          <a:p>
            <a:pPr marL="457200" indent="-457200">
              <a:buFont typeface="Arial" panose="020B0604020202020204" pitchFamily="34" charset="0"/>
              <a:buChar char="•"/>
            </a:pPr>
            <a:r>
              <a:rPr lang="en-GB" sz="2800" dirty="0">
                <a:solidFill>
                  <a:srgbClr val="00B050"/>
                </a:solidFill>
              </a:rPr>
              <a:t>Fantastic Foxes – Wednesday and Thursday.</a:t>
            </a:r>
          </a:p>
        </p:txBody>
      </p:sp>
    </p:spTree>
    <p:extLst>
      <p:ext uri="{BB962C8B-B14F-4D97-AF65-F5344CB8AC3E}">
        <p14:creationId xmlns:p14="http://schemas.microsoft.com/office/powerpoint/2010/main" val="2313780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3B0A56-53CB-D983-72C1-DDE6E409D76D}"/>
              </a:ext>
            </a:extLst>
          </p:cNvPr>
          <p:cNvSpPr>
            <a:spLocks noGrp="1"/>
          </p:cNvSpPr>
          <p:nvPr>
            <p:ph idx="1"/>
          </p:nvPr>
        </p:nvSpPr>
        <p:spPr>
          <a:xfrm>
            <a:off x="611188" y="549275"/>
            <a:ext cx="7696200" cy="6048375"/>
          </a:xfrm>
        </p:spPr>
        <p:txBody>
          <a:bodyPr/>
          <a:lstStyle/>
          <a:p>
            <a:pPr eaLnBrk="1" hangingPunct="1">
              <a:defRPr/>
            </a:pPr>
            <a:r>
              <a:rPr lang="en-GB" sz="2800" dirty="0">
                <a:latin typeface="+mj-lt"/>
              </a:rPr>
              <a:t>We will send out our ‘Welcome to Key Stage 2’ booklets before the end of term. </a:t>
            </a:r>
          </a:p>
          <a:p>
            <a:pPr eaLnBrk="1" hangingPunct="1">
              <a:defRPr/>
            </a:pPr>
            <a:endParaRPr lang="en-GB" sz="2800" dirty="0">
              <a:latin typeface="+mj-lt"/>
            </a:endParaRPr>
          </a:p>
          <a:p>
            <a:pPr eaLnBrk="1" hangingPunct="1">
              <a:defRPr/>
            </a:pPr>
            <a:r>
              <a:rPr lang="en-GB" sz="2800" dirty="0">
                <a:latin typeface="+mj-lt"/>
              </a:rPr>
              <a:t>If you receive certain types of benefit you may be entitled to funding for your child in their learning. Please let us know if you are entitled to this.  </a:t>
            </a:r>
          </a:p>
          <a:p>
            <a:pPr marL="0" indent="0" eaLnBrk="1" hangingPunct="1">
              <a:buFontTx/>
              <a:buNone/>
              <a:defRPr/>
            </a:pPr>
            <a:endParaRPr lang="en-GB" sz="2800" dirty="0"/>
          </a:p>
        </p:txBody>
      </p:sp>
      <p:pic>
        <p:nvPicPr>
          <p:cNvPr id="2" name="Picture 3">
            <a:extLst>
              <a:ext uri="{FF2B5EF4-FFF2-40B4-BE49-F238E27FC236}">
                <a16:creationId xmlns:a16="http://schemas.microsoft.com/office/drawing/2014/main" id="{6E7FE519-8C51-1CF3-A3A9-A9380AC6174B}"/>
              </a:ext>
            </a:extLst>
          </p:cNvPr>
          <p:cNvPicPr>
            <a:picLocks noChangeAspect="1"/>
          </p:cNvPicPr>
          <p:nvPr/>
        </p:nvPicPr>
        <p:blipFill>
          <a:blip r:embed="rId2"/>
          <a:stretch>
            <a:fillRect/>
          </a:stretch>
        </p:blipFill>
        <p:spPr>
          <a:xfrm>
            <a:off x="4572000" y="5064669"/>
            <a:ext cx="3579541" cy="154598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5430696-7B8E-48FA-99B8-CAE8B77C5EBB}"/>
              </a:ext>
            </a:extLst>
          </p:cNvPr>
          <p:cNvSpPr>
            <a:spLocks noGrp="1" noChangeArrowheads="1"/>
          </p:cNvSpPr>
          <p:nvPr>
            <p:ph type="title"/>
          </p:nvPr>
        </p:nvSpPr>
        <p:spPr>
          <a:xfrm>
            <a:off x="-1764704" y="124610"/>
            <a:ext cx="11769642" cy="1222375"/>
          </a:xfrm>
        </p:spPr>
        <p:txBody>
          <a:bodyPr/>
          <a:lstStyle/>
          <a:p>
            <a:pPr eaLnBrk="1" hangingPunct="1"/>
            <a:r>
              <a:rPr lang="en-GB" altLang="en-US" sz="4800" dirty="0">
                <a:solidFill>
                  <a:srgbClr val="0000FF"/>
                </a:solidFill>
                <a:latin typeface="Linkpen 10a Print" pitchFamily="66" charset="0"/>
              </a:rPr>
              <a:t>We are Year 3 and 4…</a:t>
            </a:r>
            <a:endParaRPr lang="en-US" altLang="en-US" sz="4800" dirty="0">
              <a:solidFill>
                <a:srgbClr val="0000FF"/>
              </a:solidFill>
              <a:latin typeface="Linkpen 10a Print" pitchFamily="66" charset="0"/>
            </a:endParaRPr>
          </a:p>
        </p:txBody>
      </p:sp>
      <p:pic>
        <p:nvPicPr>
          <p:cNvPr id="1028" name="Picture 4">
            <a:extLst>
              <a:ext uri="{FF2B5EF4-FFF2-40B4-BE49-F238E27FC236}">
                <a16:creationId xmlns:a16="http://schemas.microsoft.com/office/drawing/2014/main" id="{39935831-2435-4D8C-ACBB-865F02237C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7640" y="3665249"/>
            <a:ext cx="133350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8C458A86-5D1F-4743-8D23-23A66F66D5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1884530"/>
            <a:ext cx="133350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52249502-0024-4A52-9296-31D3ACEA4E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5204" y="3665249"/>
            <a:ext cx="133350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F8B28995-4D82-4197-BF83-097F6E9E08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4008" y="1751819"/>
            <a:ext cx="1333500" cy="142874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28DE4D0A-153D-4A68-921D-642AA52060E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21274" y="3612828"/>
            <a:ext cx="133350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preview">
            <a:extLst>
              <a:ext uri="{FF2B5EF4-FFF2-40B4-BE49-F238E27FC236}">
                <a16:creationId xmlns:a16="http://schemas.microsoft.com/office/drawing/2014/main" id="{82966D04-B435-4ADD-B783-FA9AD83531E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10797" y="1765531"/>
            <a:ext cx="1273080" cy="1428751"/>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Cute Squirrel Cartoon PNG Clipart Image | Gallery Yopriceville - High ...">
            <a:extLst>
              <a:ext uri="{FF2B5EF4-FFF2-40B4-BE49-F238E27FC236}">
                <a16:creationId xmlns:a16="http://schemas.microsoft.com/office/drawing/2014/main" id="{8FA8F809-9D40-4231-9AC6-6E5D4B05E18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07492" y="3922982"/>
            <a:ext cx="1402555"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Cartoon FOX Illustration - Fox pattern png download - 604*687 - Free ...">
            <a:extLst>
              <a:ext uri="{FF2B5EF4-FFF2-40B4-BE49-F238E27FC236}">
                <a16:creationId xmlns:a16="http://schemas.microsoft.com/office/drawing/2014/main" id="{5C5454F0-FB8F-4C1F-B1B2-F681B43A999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007" y="3877807"/>
            <a:ext cx="1333500" cy="151674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563EE780-466E-4F64-A91C-FB762D1A05A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13562" y="4060017"/>
            <a:ext cx="1139298" cy="133453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D058E9DE-C2D3-440E-A75F-FC70D3238804}"/>
              </a:ext>
            </a:extLst>
          </p:cNvPr>
          <p:cNvPicPr>
            <a:picLocks noChangeAspect="1"/>
          </p:cNvPicPr>
          <p:nvPr/>
        </p:nvPicPr>
        <p:blipFill>
          <a:blip r:embed="rId11"/>
          <a:stretch>
            <a:fillRect/>
          </a:stretch>
        </p:blipFill>
        <p:spPr>
          <a:xfrm>
            <a:off x="801421" y="1861114"/>
            <a:ext cx="1333501" cy="1567886"/>
          </a:xfrm>
          <a:prstGeom prst="rect">
            <a:avLst/>
          </a:prstGeom>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F141BCE4-C1D7-1240-F516-09877C066E6D}"/>
              </a:ext>
            </a:extLst>
          </p:cNvPr>
          <p:cNvSpPr>
            <a:spLocks noGrp="1" noChangeArrowheads="1"/>
          </p:cNvSpPr>
          <p:nvPr>
            <p:ph type="title"/>
          </p:nvPr>
        </p:nvSpPr>
        <p:spPr/>
        <p:txBody>
          <a:bodyPr/>
          <a:lstStyle/>
          <a:p>
            <a:r>
              <a:rPr lang="en-GB" altLang="en-US" dirty="0">
                <a:solidFill>
                  <a:srgbClr val="0000FF"/>
                </a:solidFill>
                <a:latin typeface="Linkpen 10a Join" panose="03050602060000000000" pitchFamily="66" charset="0"/>
              </a:rPr>
              <a:t>Get involved…</a:t>
            </a:r>
          </a:p>
        </p:txBody>
      </p:sp>
      <p:sp>
        <p:nvSpPr>
          <p:cNvPr id="20483" name="Content Placeholder 2">
            <a:extLst>
              <a:ext uri="{FF2B5EF4-FFF2-40B4-BE49-F238E27FC236}">
                <a16:creationId xmlns:a16="http://schemas.microsoft.com/office/drawing/2014/main" id="{17966D3D-BAA0-45EB-2769-50282624BDA3}"/>
              </a:ext>
            </a:extLst>
          </p:cNvPr>
          <p:cNvSpPr>
            <a:spLocks noGrp="1"/>
          </p:cNvSpPr>
          <p:nvPr>
            <p:ph idx="1"/>
          </p:nvPr>
        </p:nvSpPr>
        <p:spPr>
          <a:xfrm>
            <a:off x="1635919" y="1916832"/>
            <a:ext cx="7037387" cy="3657600"/>
          </a:xfrm>
        </p:spPr>
        <p:txBody>
          <a:bodyPr/>
          <a:lstStyle/>
          <a:p>
            <a:pPr>
              <a:defRPr/>
            </a:pPr>
            <a:r>
              <a:rPr lang="en-GB" altLang="en-US" sz="2800" dirty="0">
                <a:latin typeface="+mj-lt"/>
              </a:rPr>
              <a:t>We always need help in school. Hearing children read, photocopying, laminating, cutting out, going on visits, in the swimming pool-please speak to a member of staff if you think you would be able to help.</a:t>
            </a:r>
          </a:p>
          <a:p>
            <a:pPr>
              <a:defRPr/>
            </a:pPr>
            <a:r>
              <a:rPr lang="en-GB" altLang="en-US" sz="2800" dirty="0">
                <a:latin typeface="+mj-lt"/>
              </a:rPr>
              <a:t>Our wonderful PTFA organise lots of events and raise lots of money for our children-they would welcome new members!</a:t>
            </a:r>
          </a:p>
        </p:txBody>
      </p:sp>
      <p:pic>
        <p:nvPicPr>
          <p:cNvPr id="22532" name="Picture 5" descr="Worsley Bridge PTFA – Worsley Bridge Primary School">
            <a:extLst>
              <a:ext uri="{FF2B5EF4-FFF2-40B4-BE49-F238E27FC236}">
                <a16:creationId xmlns:a16="http://schemas.microsoft.com/office/drawing/2014/main" id="{1E9BDBAB-1B80-E0BC-6D56-5C23437D4C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52400"/>
            <a:ext cx="2335212"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9" descr="WE-NEED-YOU - Corporate Video Production">
            <a:extLst>
              <a:ext uri="{FF2B5EF4-FFF2-40B4-BE49-F238E27FC236}">
                <a16:creationId xmlns:a16="http://schemas.microsoft.com/office/drawing/2014/main" id="{2173686B-CC47-1611-DCE8-1B35A480C7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2459038"/>
            <a:ext cx="1517650"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B0F4653F-08CD-347F-3AC5-9E1421CE67BE}"/>
              </a:ext>
            </a:extLst>
          </p:cNvPr>
          <p:cNvSpPr>
            <a:spLocks noGrp="1" noChangeArrowheads="1"/>
          </p:cNvSpPr>
          <p:nvPr>
            <p:ph type="title"/>
          </p:nvPr>
        </p:nvSpPr>
        <p:spPr>
          <a:xfrm>
            <a:off x="107950" y="-171450"/>
            <a:ext cx="6870700" cy="1296988"/>
          </a:xfrm>
        </p:spPr>
        <p:txBody>
          <a:bodyPr/>
          <a:lstStyle/>
          <a:p>
            <a:r>
              <a:rPr lang="en-GB" altLang="en-US" b="1" u="sng" dirty="0">
                <a:latin typeface="Linkpen 10a Join" panose="03050602060000000000" pitchFamily="66" charset="0"/>
              </a:rPr>
              <a:t>School Website</a:t>
            </a:r>
          </a:p>
        </p:txBody>
      </p:sp>
      <p:sp>
        <p:nvSpPr>
          <p:cNvPr id="4" name="Rectangle 3">
            <a:extLst>
              <a:ext uri="{FF2B5EF4-FFF2-40B4-BE49-F238E27FC236}">
                <a16:creationId xmlns:a16="http://schemas.microsoft.com/office/drawing/2014/main" id="{35B5DC73-2303-186C-5D40-9C1D42F6CFFE}"/>
              </a:ext>
            </a:extLst>
          </p:cNvPr>
          <p:cNvSpPr/>
          <p:nvPr/>
        </p:nvSpPr>
        <p:spPr>
          <a:xfrm>
            <a:off x="395288" y="1403350"/>
            <a:ext cx="8137525" cy="4739759"/>
          </a:xfrm>
          <a:prstGeom prst="rect">
            <a:avLst/>
          </a:prstGeom>
        </p:spPr>
        <p:txBody>
          <a:bodyPr>
            <a:spAutoFit/>
          </a:bodyPr>
          <a:lstStyle/>
          <a:p>
            <a:pPr eaLnBrk="1" hangingPunct="1">
              <a:defRPr/>
            </a:pPr>
            <a:endParaRPr lang="en-GB" sz="1400" dirty="0">
              <a:latin typeface="+mj-lt"/>
              <a:cs typeface="Arial" charset="0"/>
            </a:endParaRPr>
          </a:p>
          <a:p>
            <a:pPr marL="457200" indent="-457200" eaLnBrk="1" hangingPunct="1">
              <a:buFont typeface="Arial" panose="020B0604020202020204" pitchFamily="34" charset="0"/>
              <a:buChar char="•"/>
              <a:defRPr/>
            </a:pPr>
            <a:r>
              <a:rPr lang="en-GB" sz="2400" dirty="0">
                <a:latin typeface="+mj-lt"/>
                <a:cs typeface="Arial" charset="0"/>
              </a:rPr>
              <a:t>Letters</a:t>
            </a:r>
          </a:p>
          <a:p>
            <a:pPr marL="457200" indent="-457200" eaLnBrk="1" hangingPunct="1">
              <a:buFont typeface="Arial" panose="020B0604020202020204" pitchFamily="34" charset="0"/>
              <a:buChar char="•"/>
              <a:defRPr/>
            </a:pPr>
            <a:r>
              <a:rPr lang="en-GB" sz="2400" dirty="0">
                <a:latin typeface="+mj-lt"/>
                <a:cs typeface="Arial" charset="0"/>
              </a:rPr>
              <a:t>Policies</a:t>
            </a:r>
          </a:p>
          <a:p>
            <a:pPr marL="457200" indent="-457200" eaLnBrk="1" hangingPunct="1">
              <a:buFont typeface="Arial" panose="020B0604020202020204" pitchFamily="34" charset="0"/>
              <a:buChar char="•"/>
              <a:defRPr/>
            </a:pPr>
            <a:r>
              <a:rPr lang="en-GB" sz="2400" dirty="0">
                <a:latin typeface="+mj-lt"/>
                <a:cs typeface="Arial" charset="0"/>
              </a:rPr>
              <a:t>Newsletter – online and emailed.</a:t>
            </a:r>
          </a:p>
          <a:p>
            <a:pPr marL="457200" indent="-457200" eaLnBrk="1" hangingPunct="1">
              <a:buFont typeface="Arial" panose="020B0604020202020204" pitchFamily="34" charset="0"/>
              <a:buChar char="•"/>
              <a:defRPr/>
            </a:pPr>
            <a:r>
              <a:rPr lang="en-GB" sz="2400" dirty="0">
                <a:latin typeface="+mj-lt"/>
                <a:cs typeface="Arial" charset="0"/>
              </a:rPr>
              <a:t>E-safety</a:t>
            </a:r>
          </a:p>
          <a:p>
            <a:pPr marL="457200" indent="-457200" eaLnBrk="1" hangingPunct="1">
              <a:buFont typeface="Arial" panose="020B0604020202020204" pitchFamily="34" charset="0"/>
              <a:buChar char="•"/>
              <a:defRPr/>
            </a:pPr>
            <a:r>
              <a:rPr lang="en-GB" sz="2400" dirty="0">
                <a:latin typeface="+mj-lt"/>
                <a:cs typeface="Arial" charset="0"/>
              </a:rPr>
              <a:t>Communication to parents. </a:t>
            </a:r>
          </a:p>
          <a:p>
            <a:pPr marL="457200" indent="-457200" eaLnBrk="1" hangingPunct="1">
              <a:buFont typeface="Arial" panose="020B0604020202020204" pitchFamily="34" charset="0"/>
              <a:buChar char="•"/>
              <a:defRPr/>
            </a:pPr>
            <a:endParaRPr lang="en-GB" sz="2400" dirty="0">
              <a:latin typeface="+mj-lt"/>
              <a:cs typeface="Arial" charset="0"/>
              <a:hlinkClick r:id="rId2"/>
            </a:endParaRPr>
          </a:p>
          <a:p>
            <a:pPr eaLnBrk="1" hangingPunct="1">
              <a:defRPr/>
            </a:pPr>
            <a:r>
              <a:rPr lang="en-GB" sz="2400" dirty="0">
                <a:hlinkClick r:id="rId3"/>
              </a:rPr>
              <a:t>Staff – Kingsfield First School | Biddulph | Staffordshire</a:t>
            </a:r>
            <a:endParaRPr lang="en-GB" sz="2400" dirty="0">
              <a:cs typeface="Arial" charset="0"/>
            </a:endParaRPr>
          </a:p>
          <a:p>
            <a:pPr eaLnBrk="1" hangingPunct="1">
              <a:defRPr/>
            </a:pPr>
            <a:endParaRPr lang="en-GB" sz="2400" dirty="0">
              <a:cs typeface="Arial" charset="0"/>
            </a:endParaRPr>
          </a:p>
          <a:p>
            <a:pPr eaLnBrk="1" hangingPunct="1">
              <a:defRPr/>
            </a:pPr>
            <a:r>
              <a:rPr lang="en-GB" sz="2400" dirty="0">
                <a:cs typeface="Arial" charset="0"/>
              </a:rPr>
              <a:t>	       We will be updating our year group web page       	       with important information so please check    	        for any information that you may need.</a:t>
            </a:r>
          </a:p>
        </p:txBody>
      </p:sp>
      <p:pic>
        <p:nvPicPr>
          <p:cNvPr id="3" name="Picture 2">
            <a:extLst>
              <a:ext uri="{FF2B5EF4-FFF2-40B4-BE49-F238E27FC236}">
                <a16:creationId xmlns:a16="http://schemas.microsoft.com/office/drawing/2014/main" id="{6EA58F24-8550-4E23-B527-8B9F10F58D16}"/>
              </a:ext>
            </a:extLst>
          </p:cNvPr>
          <p:cNvPicPr>
            <a:picLocks noChangeAspect="1"/>
          </p:cNvPicPr>
          <p:nvPr/>
        </p:nvPicPr>
        <p:blipFill>
          <a:blip r:embed="rId4"/>
          <a:stretch>
            <a:fillRect/>
          </a:stretch>
        </p:blipFill>
        <p:spPr>
          <a:xfrm>
            <a:off x="3419872" y="1268760"/>
            <a:ext cx="4874719" cy="106163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2" name="Rectangle 4">
            <a:extLst>
              <a:ext uri="{FF2B5EF4-FFF2-40B4-BE49-F238E27FC236}">
                <a16:creationId xmlns:a16="http://schemas.microsoft.com/office/drawing/2014/main" id="{1CB2F423-0B12-4E39-5F58-64A9D83BC5AB}"/>
              </a:ext>
            </a:extLst>
          </p:cNvPr>
          <p:cNvSpPr>
            <a:spLocks noGrp="1" noChangeArrowheads="1"/>
          </p:cNvSpPr>
          <p:nvPr>
            <p:ph type="title"/>
          </p:nvPr>
        </p:nvSpPr>
        <p:spPr>
          <a:xfrm>
            <a:off x="0" y="238443"/>
            <a:ext cx="8137400" cy="865187"/>
          </a:xfrm>
        </p:spPr>
        <p:txBody>
          <a:bodyPr/>
          <a:lstStyle/>
          <a:p>
            <a:pPr eaLnBrk="1" hangingPunct="1"/>
            <a:r>
              <a:rPr lang="en-GB" altLang="en-US" sz="4000" dirty="0">
                <a:solidFill>
                  <a:srgbClr val="0000FF"/>
                </a:solidFill>
                <a:latin typeface="Linkpen 10a Join" panose="03050602060000000000" pitchFamily="66" charset="0"/>
              </a:rPr>
              <a:t>Lines of communication…</a:t>
            </a:r>
            <a:endParaRPr lang="en-US" altLang="en-US" sz="4000" dirty="0">
              <a:solidFill>
                <a:srgbClr val="0000FF"/>
              </a:solidFill>
              <a:latin typeface="Linkpen 10a Join" panose="03050602060000000000" pitchFamily="66" charset="0"/>
            </a:endParaRPr>
          </a:p>
        </p:txBody>
      </p:sp>
      <p:sp>
        <p:nvSpPr>
          <p:cNvPr id="21508" name="Rectangle 2">
            <a:extLst>
              <a:ext uri="{FF2B5EF4-FFF2-40B4-BE49-F238E27FC236}">
                <a16:creationId xmlns:a16="http://schemas.microsoft.com/office/drawing/2014/main" id="{A0CDF189-1780-7AF3-E1D3-8B9199ABBCE7}"/>
              </a:ext>
            </a:extLst>
          </p:cNvPr>
          <p:cNvSpPr>
            <a:spLocks noChangeArrowheads="1"/>
          </p:cNvSpPr>
          <p:nvPr/>
        </p:nvSpPr>
        <p:spPr bwMode="auto">
          <a:xfrm>
            <a:off x="431007" y="1103630"/>
            <a:ext cx="7813401" cy="4524315"/>
          </a:xfrm>
          <a:prstGeom prst="rect">
            <a:avLst/>
          </a:prstGeom>
          <a:noFill/>
          <a:ln>
            <a:noFill/>
          </a:ln>
        </p:spPr>
        <p:txBody>
          <a:bodyPr wrap="squar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marL="342900" indent="-342900" eaLnBrk="1" hangingPunct="1">
              <a:spcBef>
                <a:spcPct val="0"/>
              </a:spcBef>
              <a:defRPr/>
            </a:pPr>
            <a:r>
              <a:rPr lang="en-GB" altLang="en-US" sz="2400" dirty="0">
                <a:latin typeface="+mj-lt"/>
              </a:rPr>
              <a:t>Weekly drop-in sessions are available with your child’s class teacher. This is Thursday until 4pm for all Key Stage 2 staff. </a:t>
            </a:r>
          </a:p>
          <a:p>
            <a:pPr marL="342900" indent="-342900" eaLnBrk="1" hangingPunct="1">
              <a:spcBef>
                <a:spcPct val="0"/>
              </a:spcBef>
              <a:defRPr/>
            </a:pPr>
            <a:r>
              <a:rPr lang="en-GB" altLang="en-US" sz="2400" dirty="0">
                <a:latin typeface="+mj-lt"/>
              </a:rPr>
              <a:t>Please speak to a member of staff on the door in the morning.</a:t>
            </a:r>
          </a:p>
          <a:p>
            <a:pPr marL="342900" indent="-342900" eaLnBrk="1" hangingPunct="1">
              <a:spcBef>
                <a:spcPct val="0"/>
              </a:spcBef>
              <a:defRPr/>
            </a:pPr>
            <a:r>
              <a:rPr lang="en-GB" altLang="en-US" sz="2400" dirty="0">
                <a:latin typeface="+mj-lt"/>
              </a:rPr>
              <a:t>If you need to leave a message you can also telephone the school office on the following number:</a:t>
            </a:r>
          </a:p>
          <a:p>
            <a:pPr eaLnBrk="1" hangingPunct="1">
              <a:spcBef>
                <a:spcPct val="0"/>
              </a:spcBef>
              <a:buFontTx/>
              <a:buNone/>
              <a:defRPr/>
            </a:pPr>
            <a:r>
              <a:rPr lang="en-GB" altLang="en-US" sz="2400" dirty="0">
                <a:latin typeface="+mj-lt"/>
              </a:rPr>
              <a:t>                         </a:t>
            </a:r>
            <a:r>
              <a:rPr lang="en-GB" altLang="en-US" sz="2400" dirty="0">
                <a:solidFill>
                  <a:srgbClr val="0000FF"/>
                </a:solidFill>
                <a:latin typeface="+mj-lt"/>
              </a:rPr>
              <a:t>01782 973800</a:t>
            </a:r>
          </a:p>
          <a:p>
            <a:pPr eaLnBrk="1" hangingPunct="1">
              <a:spcBef>
                <a:spcPct val="0"/>
              </a:spcBef>
              <a:buFontTx/>
              <a:buNone/>
              <a:defRPr/>
            </a:pPr>
            <a:endParaRPr lang="en-GB" altLang="en-US" sz="2400" dirty="0">
              <a:solidFill>
                <a:srgbClr val="0000FF"/>
              </a:solidFill>
              <a:latin typeface="+mj-lt"/>
            </a:endParaRPr>
          </a:p>
          <a:p>
            <a:pPr marL="342900" indent="-342900" eaLnBrk="1" hangingPunct="1">
              <a:spcBef>
                <a:spcPct val="0"/>
              </a:spcBef>
              <a:defRPr/>
            </a:pPr>
            <a:r>
              <a:rPr lang="en-GB" altLang="en-US" sz="2400" dirty="0">
                <a:latin typeface="+mj-lt"/>
              </a:rPr>
              <a:t>Alternatively you can email the school office on:</a:t>
            </a:r>
          </a:p>
          <a:p>
            <a:pPr eaLnBrk="1" hangingPunct="1">
              <a:spcBef>
                <a:spcPct val="0"/>
              </a:spcBef>
              <a:buNone/>
              <a:defRPr/>
            </a:pPr>
            <a:endParaRPr lang="en-GB" altLang="en-US" sz="2400" dirty="0">
              <a:solidFill>
                <a:srgbClr val="0000FF"/>
              </a:solidFill>
              <a:latin typeface="+mj-lt"/>
            </a:endParaRPr>
          </a:p>
        </p:txBody>
      </p:sp>
      <p:pic>
        <p:nvPicPr>
          <p:cNvPr id="23556" name="Picture 10" descr="Image result for communication image">
            <a:extLst>
              <a:ext uri="{FF2B5EF4-FFF2-40B4-BE49-F238E27FC236}">
                <a16:creationId xmlns:a16="http://schemas.microsoft.com/office/drawing/2014/main" id="{7DE5FE62-FAA1-999E-544A-60F60D07D6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5376545"/>
            <a:ext cx="1836737"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D4E92B18-A2C9-4D93-AC8F-4439185AF7A9}"/>
              </a:ext>
            </a:extLst>
          </p:cNvPr>
          <p:cNvSpPr>
            <a:spLocks noChangeArrowheads="1"/>
          </p:cNvSpPr>
          <p:nvPr/>
        </p:nvSpPr>
        <p:spPr bwMode="auto">
          <a:xfrm>
            <a:off x="14808" y="-2355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cs typeface="Calibri" panose="020F0502020204030204" pitchFamily="34" charset="0"/>
              </a:rPr>
              <a:t>office.kng@cflptrust.co.u</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2C013732-574D-41C7-B244-2EDD0D9BE0D7}"/>
              </a:ext>
            </a:extLst>
          </p:cNvPr>
          <p:cNvSpPr>
            <a:spLocks noChangeArrowheads="1"/>
          </p:cNvSpPr>
          <p:nvPr/>
        </p:nvSpPr>
        <p:spPr bwMode="auto">
          <a:xfrm>
            <a:off x="2353902" y="5620794"/>
            <a:ext cx="34764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office.kng@cflptrust.co.uk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32772"/>
                                        </p:tgtEl>
                                        <p:attrNameLst>
                                          <p:attrName>style.visibility</p:attrName>
                                        </p:attrNameLst>
                                      </p:cBhvr>
                                      <p:to>
                                        <p:strVal val="visible"/>
                                      </p:to>
                                    </p:set>
                                    <p:animEffect transition="in" filter="dissolve">
                                      <p:cBhvr>
                                        <p:cTn id="7" dur="500"/>
                                        <p:tgtEl>
                                          <p:spTgt spid="32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2" name="Rectangle 4">
            <a:extLst>
              <a:ext uri="{FF2B5EF4-FFF2-40B4-BE49-F238E27FC236}">
                <a16:creationId xmlns:a16="http://schemas.microsoft.com/office/drawing/2014/main" id="{1CB2F423-0B12-4E39-5F58-64A9D83BC5AB}"/>
              </a:ext>
            </a:extLst>
          </p:cNvPr>
          <p:cNvSpPr>
            <a:spLocks noGrp="1" noChangeArrowheads="1"/>
          </p:cNvSpPr>
          <p:nvPr>
            <p:ph type="title"/>
          </p:nvPr>
        </p:nvSpPr>
        <p:spPr>
          <a:xfrm>
            <a:off x="941387" y="764381"/>
            <a:ext cx="6870700" cy="865187"/>
          </a:xfrm>
        </p:spPr>
        <p:txBody>
          <a:bodyPr/>
          <a:lstStyle/>
          <a:p>
            <a:pPr eaLnBrk="1" hangingPunct="1"/>
            <a:r>
              <a:rPr lang="en-GB" altLang="en-US" dirty="0">
                <a:solidFill>
                  <a:srgbClr val="0000FF"/>
                </a:solidFill>
                <a:latin typeface="Linkpen 10a Join" panose="03050602060000000000" pitchFamily="66" charset="0"/>
              </a:rPr>
              <a:t>Lines of communication…</a:t>
            </a:r>
            <a:endParaRPr lang="en-US" altLang="en-US" dirty="0">
              <a:solidFill>
                <a:srgbClr val="0000FF"/>
              </a:solidFill>
              <a:latin typeface="Linkpen 10a Join" panose="03050602060000000000" pitchFamily="66" charset="0"/>
            </a:endParaRPr>
          </a:p>
        </p:txBody>
      </p:sp>
      <p:sp>
        <p:nvSpPr>
          <p:cNvPr id="21508" name="Rectangle 2">
            <a:extLst>
              <a:ext uri="{FF2B5EF4-FFF2-40B4-BE49-F238E27FC236}">
                <a16:creationId xmlns:a16="http://schemas.microsoft.com/office/drawing/2014/main" id="{A0CDF189-1780-7AF3-E1D3-8B9199ABBCE7}"/>
              </a:ext>
            </a:extLst>
          </p:cNvPr>
          <p:cNvSpPr>
            <a:spLocks noChangeArrowheads="1"/>
          </p:cNvSpPr>
          <p:nvPr/>
        </p:nvSpPr>
        <p:spPr bwMode="auto">
          <a:xfrm>
            <a:off x="1331913" y="1196975"/>
            <a:ext cx="6624637" cy="1877437"/>
          </a:xfrm>
          <a:prstGeom prst="rect">
            <a:avLst/>
          </a:prstGeom>
          <a:noFill/>
          <a:ln>
            <a:noFill/>
          </a:ln>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marL="342900" indent="-342900" eaLnBrk="1" hangingPunct="1">
              <a:spcBef>
                <a:spcPct val="0"/>
              </a:spcBef>
              <a:defRPr/>
            </a:pPr>
            <a:endParaRPr lang="en-GB" altLang="en-US" sz="2400" dirty="0">
              <a:solidFill>
                <a:srgbClr val="0000FF"/>
              </a:solidFill>
              <a:latin typeface="+mj-lt"/>
            </a:endParaRPr>
          </a:p>
          <a:p>
            <a:pPr marL="342900" indent="-342900" eaLnBrk="1" hangingPunct="1">
              <a:spcBef>
                <a:spcPct val="0"/>
              </a:spcBef>
              <a:defRPr/>
            </a:pPr>
            <a:endParaRPr lang="en-GB" altLang="en-US" sz="2400" dirty="0">
              <a:solidFill>
                <a:srgbClr val="0000FF"/>
              </a:solidFill>
              <a:latin typeface="+mj-lt"/>
            </a:endParaRPr>
          </a:p>
          <a:p>
            <a:pPr eaLnBrk="1" hangingPunct="1">
              <a:spcBef>
                <a:spcPct val="0"/>
              </a:spcBef>
              <a:buFontTx/>
              <a:buNone/>
              <a:defRPr/>
            </a:pPr>
            <a:endParaRPr lang="en-GB" altLang="en-US" sz="2400" dirty="0">
              <a:solidFill>
                <a:srgbClr val="0000FF"/>
              </a:solidFill>
              <a:latin typeface="+mj-lt"/>
            </a:endParaRPr>
          </a:p>
          <a:p>
            <a:pPr eaLnBrk="1" hangingPunct="1">
              <a:spcBef>
                <a:spcPct val="0"/>
              </a:spcBef>
              <a:buFontTx/>
              <a:buNone/>
              <a:defRPr/>
            </a:pPr>
            <a:endParaRPr lang="en-GB" altLang="en-US" sz="2400" dirty="0">
              <a:solidFill>
                <a:srgbClr val="0000FF"/>
              </a:solidFill>
              <a:latin typeface="+mj-lt"/>
            </a:endParaRPr>
          </a:p>
          <a:p>
            <a:pPr eaLnBrk="1" hangingPunct="1">
              <a:spcBef>
                <a:spcPct val="0"/>
              </a:spcBef>
              <a:buFontTx/>
              <a:buNone/>
              <a:defRPr/>
            </a:pPr>
            <a:endParaRPr lang="en-GB" altLang="en-US" sz="2000" dirty="0">
              <a:solidFill>
                <a:srgbClr val="0000FF"/>
              </a:solidFill>
              <a:latin typeface="Letterjoin-Air Plus 40" panose="02000805000000020003" pitchFamily="50" charset="0"/>
            </a:endParaRPr>
          </a:p>
        </p:txBody>
      </p:sp>
      <p:pic>
        <p:nvPicPr>
          <p:cNvPr id="23556" name="Picture 10" descr="Image result for communication image">
            <a:extLst>
              <a:ext uri="{FF2B5EF4-FFF2-40B4-BE49-F238E27FC236}">
                <a16:creationId xmlns:a16="http://schemas.microsoft.com/office/drawing/2014/main" id="{7DE5FE62-FAA1-999E-544A-60F60D07D6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588" y="5357813"/>
            <a:ext cx="1836737"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E38EE0EF-C3F8-44BA-8D93-2711CA7B60E1}"/>
              </a:ext>
            </a:extLst>
          </p:cNvPr>
          <p:cNvPicPr>
            <a:picLocks noChangeAspect="1"/>
          </p:cNvPicPr>
          <p:nvPr/>
        </p:nvPicPr>
        <p:blipFill>
          <a:blip r:embed="rId3"/>
          <a:stretch>
            <a:fillRect/>
          </a:stretch>
        </p:blipFill>
        <p:spPr>
          <a:xfrm>
            <a:off x="1331913" y="1806192"/>
            <a:ext cx="3401628" cy="3401628"/>
          </a:xfrm>
          <a:prstGeom prst="rect">
            <a:avLst/>
          </a:prstGeom>
        </p:spPr>
      </p:pic>
      <p:pic>
        <p:nvPicPr>
          <p:cNvPr id="2050" name="Picture 2" descr="Facebook Icon, iOS Facebook Social Media Logo On White Background, Free ...">
            <a:extLst>
              <a:ext uri="{FF2B5EF4-FFF2-40B4-BE49-F238E27FC236}">
                <a16:creationId xmlns:a16="http://schemas.microsoft.com/office/drawing/2014/main" id="{51BAE846-58EF-48EE-959C-23A62A29D9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4494108"/>
            <a:ext cx="2132856" cy="2132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26513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32772"/>
                                        </p:tgtEl>
                                        <p:attrNameLst>
                                          <p:attrName>style.visibility</p:attrName>
                                        </p:attrNameLst>
                                      </p:cBhvr>
                                      <p:to>
                                        <p:strVal val="visible"/>
                                      </p:to>
                                    </p:set>
                                    <p:animEffect transition="in" filter="dissolve">
                                      <p:cBhvr>
                                        <p:cTn id="7" dur="500"/>
                                        <p:tgtEl>
                                          <p:spTgt spid="32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2" name="Rectangle 4">
            <a:extLst>
              <a:ext uri="{FF2B5EF4-FFF2-40B4-BE49-F238E27FC236}">
                <a16:creationId xmlns:a16="http://schemas.microsoft.com/office/drawing/2014/main" id="{EA540535-61F6-3A65-0250-3D1CDA7850D9}"/>
              </a:ext>
            </a:extLst>
          </p:cNvPr>
          <p:cNvSpPr>
            <a:spLocks noGrp="1" noChangeArrowheads="1"/>
          </p:cNvSpPr>
          <p:nvPr>
            <p:ph type="title"/>
          </p:nvPr>
        </p:nvSpPr>
        <p:spPr>
          <a:xfrm>
            <a:off x="1331913" y="260350"/>
            <a:ext cx="6870700" cy="1600200"/>
          </a:xfrm>
        </p:spPr>
        <p:txBody>
          <a:bodyPr/>
          <a:lstStyle/>
          <a:p>
            <a:pPr eaLnBrk="1" hangingPunct="1"/>
            <a:r>
              <a:rPr lang="en-GB" altLang="en-US" dirty="0">
                <a:solidFill>
                  <a:srgbClr val="0000FF"/>
                </a:solidFill>
                <a:latin typeface="Linkpen 10a Join" panose="03050602060000000000" pitchFamily="66" charset="0"/>
              </a:rPr>
              <a:t>Any questions?</a:t>
            </a:r>
            <a:endParaRPr lang="en-US" altLang="en-US" dirty="0">
              <a:solidFill>
                <a:srgbClr val="0000FF"/>
              </a:solidFill>
              <a:latin typeface="Linkpen 10a Join" panose="03050602060000000000" pitchFamily="66" charset="0"/>
            </a:endParaRPr>
          </a:p>
        </p:txBody>
      </p:sp>
      <p:pic>
        <p:nvPicPr>
          <p:cNvPr id="24579" name="Picture 10" descr="MC900282178[1]">
            <a:extLst>
              <a:ext uri="{FF2B5EF4-FFF2-40B4-BE49-F238E27FC236}">
                <a16:creationId xmlns:a16="http://schemas.microsoft.com/office/drawing/2014/main" id="{998F8E68-5224-BAAF-1458-1CE7FEC68C7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348038" y="2420938"/>
            <a:ext cx="2316162" cy="2665412"/>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32772"/>
                                        </p:tgtEl>
                                        <p:attrNameLst>
                                          <p:attrName>style.visibility</p:attrName>
                                        </p:attrNameLst>
                                      </p:cBhvr>
                                      <p:to>
                                        <p:strVal val="visible"/>
                                      </p:to>
                                    </p:set>
                                    <p:animEffect transition="in" filter="dissolve">
                                      <p:cBhvr>
                                        <p:cTn id="7" dur="500"/>
                                        <p:tgtEl>
                                          <p:spTgt spid="32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5430696-7B8E-48FA-99B8-CAE8B77C5EBB}"/>
              </a:ext>
            </a:extLst>
          </p:cNvPr>
          <p:cNvSpPr>
            <a:spLocks noGrp="1" noChangeArrowheads="1"/>
          </p:cNvSpPr>
          <p:nvPr>
            <p:ph type="title"/>
          </p:nvPr>
        </p:nvSpPr>
        <p:spPr>
          <a:xfrm>
            <a:off x="395536" y="271354"/>
            <a:ext cx="7705725" cy="1222375"/>
          </a:xfrm>
        </p:spPr>
        <p:txBody>
          <a:bodyPr/>
          <a:lstStyle/>
          <a:p>
            <a:pPr eaLnBrk="1" hangingPunct="1"/>
            <a:r>
              <a:rPr lang="en-US" altLang="en-US" sz="4000" dirty="0">
                <a:solidFill>
                  <a:srgbClr val="0000FF"/>
                </a:solidFill>
                <a:latin typeface="Linkpen 10a Print" pitchFamily="66" charset="0"/>
              </a:rPr>
              <a:t>Teaching as a mixed Year 3 and 4 class…</a:t>
            </a:r>
          </a:p>
        </p:txBody>
      </p:sp>
      <p:sp>
        <p:nvSpPr>
          <p:cNvPr id="2" name="Content Placeholder 1">
            <a:extLst>
              <a:ext uri="{FF2B5EF4-FFF2-40B4-BE49-F238E27FC236}">
                <a16:creationId xmlns:a16="http://schemas.microsoft.com/office/drawing/2014/main" id="{93252109-00A5-45A5-BBC5-CAAF207F3755}"/>
              </a:ext>
            </a:extLst>
          </p:cNvPr>
          <p:cNvSpPr>
            <a:spLocks noGrp="1"/>
          </p:cNvSpPr>
          <p:nvPr>
            <p:ph idx="1"/>
          </p:nvPr>
        </p:nvSpPr>
        <p:spPr>
          <a:xfrm>
            <a:off x="530044" y="1700808"/>
            <a:ext cx="8083912" cy="3657600"/>
          </a:xfrm>
        </p:spPr>
        <p:txBody>
          <a:bodyPr/>
          <a:lstStyle/>
          <a:p>
            <a:r>
              <a:rPr lang="en-GB" sz="2400" dirty="0"/>
              <a:t>The curriculum for Year 3 and 4 covers the same aspects of learning. In year 3, pupils are learning the skills and these are embedded and developed in Year 4.</a:t>
            </a:r>
          </a:p>
          <a:p>
            <a:r>
              <a:rPr lang="en-GB" sz="2400" dirty="0"/>
              <a:t>As a result, the class will usually be taught together, with additional support or challenge provided through the task.</a:t>
            </a:r>
          </a:p>
          <a:p>
            <a:r>
              <a:rPr lang="en-GB" sz="2400" dirty="0"/>
              <a:t>Where appropriate, particularly in maths, pupils may be taught through split teaching where the children will be taught things specific to their year group.</a:t>
            </a:r>
          </a:p>
        </p:txBody>
      </p:sp>
    </p:spTree>
    <p:extLst>
      <p:ext uri="{BB962C8B-B14F-4D97-AF65-F5344CB8AC3E}">
        <p14:creationId xmlns:p14="http://schemas.microsoft.com/office/powerpoint/2010/main" val="80343718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F005026-10CB-EA40-A013-1C0D161997C4}"/>
              </a:ext>
            </a:extLst>
          </p:cNvPr>
          <p:cNvSpPr>
            <a:spLocks noGrp="1" noChangeArrowheads="1"/>
          </p:cNvSpPr>
          <p:nvPr>
            <p:ph type="title"/>
          </p:nvPr>
        </p:nvSpPr>
        <p:spPr>
          <a:xfrm>
            <a:off x="395536" y="277813"/>
            <a:ext cx="7776864" cy="1600200"/>
          </a:xfrm>
        </p:spPr>
        <p:txBody>
          <a:bodyPr/>
          <a:lstStyle/>
          <a:p>
            <a:pPr eaLnBrk="1" hangingPunct="1"/>
            <a:br>
              <a:rPr lang="en-GB" altLang="en-US" dirty="0">
                <a:solidFill>
                  <a:srgbClr val="0000FF"/>
                </a:solidFill>
                <a:latin typeface="Letterjoin-Air Plus 40" pitchFamily="50" charset="0"/>
              </a:rPr>
            </a:br>
            <a:br>
              <a:rPr lang="en-GB" altLang="en-US" dirty="0">
                <a:solidFill>
                  <a:srgbClr val="0000FF"/>
                </a:solidFill>
                <a:latin typeface="Letterjoin-Air Plus 40" pitchFamily="50" charset="0"/>
              </a:rPr>
            </a:br>
            <a:br>
              <a:rPr lang="en-GB" altLang="en-US" dirty="0">
                <a:solidFill>
                  <a:srgbClr val="0000FF"/>
                </a:solidFill>
              </a:rPr>
            </a:br>
            <a:r>
              <a:rPr lang="en-GB" altLang="en-US" sz="3600" dirty="0">
                <a:solidFill>
                  <a:srgbClr val="0000FF"/>
                </a:solidFill>
                <a:latin typeface="Linkpen 10a Join" panose="03050602060000000000" pitchFamily="66" charset="0"/>
              </a:rPr>
              <a:t>Our Curriculum is driven by geography and history...</a:t>
            </a:r>
            <a:endParaRPr lang="en-US" altLang="en-US" dirty="0">
              <a:solidFill>
                <a:srgbClr val="0000FF"/>
              </a:solidFill>
              <a:latin typeface="Linkpen 10a Join" panose="03050602060000000000" pitchFamily="66" charset="0"/>
            </a:endParaRPr>
          </a:p>
        </p:txBody>
      </p:sp>
      <p:sp>
        <p:nvSpPr>
          <p:cNvPr id="7171" name="Content Placeholder 2">
            <a:extLst>
              <a:ext uri="{FF2B5EF4-FFF2-40B4-BE49-F238E27FC236}">
                <a16:creationId xmlns:a16="http://schemas.microsoft.com/office/drawing/2014/main" id="{9C28B163-EE31-C4A9-2B69-09CA50B15044}"/>
              </a:ext>
            </a:extLst>
          </p:cNvPr>
          <p:cNvSpPr>
            <a:spLocks noGrp="1" noChangeArrowheads="1"/>
          </p:cNvSpPr>
          <p:nvPr>
            <p:ph sz="half" idx="1"/>
          </p:nvPr>
        </p:nvSpPr>
        <p:spPr>
          <a:xfrm>
            <a:off x="1403350" y="2219325"/>
            <a:ext cx="7631113" cy="3657600"/>
          </a:xfrm>
        </p:spPr>
        <p:txBody>
          <a:bodyPr/>
          <a:lstStyle/>
          <a:p>
            <a:r>
              <a:rPr lang="en-GB" altLang="en-US" sz="2400" dirty="0"/>
              <a:t>In geography we will learn about the geography of our local area, our country and the wider world.</a:t>
            </a:r>
          </a:p>
          <a:p>
            <a:r>
              <a:rPr lang="en-GB" altLang="en-US" sz="2400" dirty="0"/>
              <a:t>In history we will learn skills and knowledge around the concepts of chronology and change. We will focus on:</a:t>
            </a:r>
          </a:p>
          <a:p>
            <a:r>
              <a:rPr lang="en-GB" altLang="en-US" sz="2400" dirty="0">
                <a:solidFill>
                  <a:srgbClr val="0000FF"/>
                </a:solidFill>
              </a:rPr>
              <a:t>The Stone Age, The Ancient Greeks and The Potteries.</a:t>
            </a:r>
          </a:p>
          <a:p>
            <a:r>
              <a:rPr lang="en-GB" altLang="en-US" sz="2400" dirty="0"/>
              <a:t>The other areas of the curriculum (art, design and technology etc.) link to these curriculum drivers.</a:t>
            </a:r>
          </a:p>
        </p:txBody>
      </p:sp>
      <p:pic>
        <p:nvPicPr>
          <p:cNvPr id="7172" name="Picture 10" descr="A different view? The purpose of geography - an analysis of the Geographical  Association's manifesto - Oxford Education Blog">
            <a:extLst>
              <a:ext uri="{FF2B5EF4-FFF2-40B4-BE49-F238E27FC236}">
                <a16:creationId xmlns:a16="http://schemas.microsoft.com/office/drawing/2014/main" id="{AC6D9F95-BB77-80F0-C855-57500FFBD3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888" y="2492375"/>
            <a:ext cx="1287462" cy="197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12" descr="History - Northcote Primary School">
            <a:extLst>
              <a:ext uri="{FF2B5EF4-FFF2-40B4-BE49-F238E27FC236}">
                <a16:creationId xmlns:a16="http://schemas.microsoft.com/office/drawing/2014/main" id="{07BFB2C1-719B-040C-EA37-704802241E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5732463"/>
            <a:ext cx="3208338"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652BF5DE-4BF7-2F83-9171-EF24104BDB95}"/>
              </a:ext>
            </a:extLst>
          </p:cNvPr>
          <p:cNvSpPr>
            <a:spLocks noGrp="1" noChangeArrowheads="1"/>
          </p:cNvSpPr>
          <p:nvPr>
            <p:ph type="title"/>
          </p:nvPr>
        </p:nvSpPr>
        <p:spPr>
          <a:xfrm>
            <a:off x="899592" y="-459432"/>
            <a:ext cx="6870700" cy="1600200"/>
          </a:xfrm>
        </p:spPr>
        <p:txBody>
          <a:bodyPr/>
          <a:lstStyle/>
          <a:p>
            <a:pPr eaLnBrk="1" hangingPunct="1"/>
            <a:r>
              <a:rPr lang="en-GB" altLang="en-US" dirty="0">
                <a:solidFill>
                  <a:srgbClr val="0000FF"/>
                </a:solidFill>
                <a:latin typeface="Linkpen 10a Join" panose="03050602060000000000" pitchFamily="66" charset="0"/>
              </a:rPr>
              <a:t>Reading…</a:t>
            </a:r>
          </a:p>
        </p:txBody>
      </p:sp>
      <p:pic>
        <p:nvPicPr>
          <p:cNvPr id="8195" name="Picture 4" descr="C:\Users\jillg\AppData\Local\Microsoft\Windows\Temporary Internet Files\Content.IE5\9L7Y7K5W\bee2[1].jpg">
            <a:extLst>
              <a:ext uri="{FF2B5EF4-FFF2-40B4-BE49-F238E27FC236}">
                <a16:creationId xmlns:a16="http://schemas.microsoft.com/office/drawing/2014/main" id="{8B1FDC5B-18CC-F7A9-CEDA-917DF59F82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67471">
            <a:off x="260350" y="280988"/>
            <a:ext cx="1003300"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7" descr="C:\Users\jillg\AppData\Local\Microsoft\Windows\Temporary Internet Files\Content.IE5\C0FEBO36\Sponsored_reading_03[1].jpg">
            <a:extLst>
              <a:ext uri="{FF2B5EF4-FFF2-40B4-BE49-F238E27FC236}">
                <a16:creationId xmlns:a16="http://schemas.microsoft.com/office/drawing/2014/main" id="{6A1F6DA4-5D8F-A93E-4BC8-F8E89C56CA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57967">
            <a:off x="6393445" y="50752"/>
            <a:ext cx="1271587"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Rectangle 1">
            <a:extLst>
              <a:ext uri="{FF2B5EF4-FFF2-40B4-BE49-F238E27FC236}">
                <a16:creationId xmlns:a16="http://schemas.microsoft.com/office/drawing/2014/main" id="{13362A4A-7E8B-989C-4FC0-8F9A2676929E}"/>
              </a:ext>
            </a:extLst>
          </p:cNvPr>
          <p:cNvSpPr>
            <a:spLocks noChangeArrowheads="1"/>
          </p:cNvSpPr>
          <p:nvPr/>
        </p:nvSpPr>
        <p:spPr bwMode="auto">
          <a:xfrm>
            <a:off x="1500005" y="1225689"/>
            <a:ext cx="7062375" cy="5016758"/>
          </a:xfrm>
          <a:prstGeom prst="rect">
            <a:avLst/>
          </a:prstGeom>
          <a:noFill/>
          <a:ln>
            <a:noFill/>
          </a:ln>
        </p:spPr>
        <p:txBody>
          <a:bodyPr wrap="squar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marL="342900" indent="-342900" eaLnBrk="1" hangingPunct="1">
              <a:spcBef>
                <a:spcPct val="0"/>
              </a:spcBef>
              <a:defRPr/>
            </a:pPr>
            <a:r>
              <a:rPr lang="en-GB" altLang="en-US" sz="2000" dirty="0">
                <a:latin typeface="+mj-lt"/>
              </a:rPr>
              <a:t>Children will take part in daily reading practise sessions called ERICA. These sessions will focus on developing your child’s fluency and comprehension.</a:t>
            </a:r>
          </a:p>
          <a:p>
            <a:pPr eaLnBrk="1" hangingPunct="1">
              <a:spcBef>
                <a:spcPct val="0"/>
              </a:spcBef>
              <a:buFontTx/>
              <a:buNone/>
              <a:defRPr/>
            </a:pPr>
            <a:endParaRPr lang="en-GB" altLang="en-US" sz="2000" dirty="0">
              <a:latin typeface="+mj-lt"/>
            </a:endParaRPr>
          </a:p>
          <a:p>
            <a:pPr marL="342900" indent="-342900" eaLnBrk="1" hangingPunct="1">
              <a:spcBef>
                <a:spcPct val="0"/>
              </a:spcBef>
              <a:defRPr/>
            </a:pPr>
            <a:r>
              <a:rPr lang="en-GB" altLang="en-US" sz="2000" dirty="0">
                <a:latin typeface="+mj-lt"/>
              </a:rPr>
              <a:t>Your child may still benefit from Little </a:t>
            </a:r>
            <a:r>
              <a:rPr lang="en-GB" altLang="en-US" sz="2000" dirty="0" err="1">
                <a:latin typeface="+mj-lt"/>
              </a:rPr>
              <a:t>Wandle</a:t>
            </a:r>
            <a:r>
              <a:rPr lang="en-GB" altLang="en-US" sz="2000" dirty="0">
                <a:latin typeface="+mj-lt"/>
              </a:rPr>
              <a:t> reading sessions three times a week where they will learn to decode books, read fluently with expression and to comprehend what they have read. </a:t>
            </a:r>
          </a:p>
          <a:p>
            <a:pPr marL="342900" indent="-342900" eaLnBrk="1" hangingPunct="1">
              <a:spcBef>
                <a:spcPct val="0"/>
              </a:spcBef>
              <a:defRPr/>
            </a:pPr>
            <a:endParaRPr lang="en-GB" altLang="en-US" sz="2000" dirty="0">
              <a:latin typeface="+mj-lt"/>
            </a:endParaRPr>
          </a:p>
          <a:p>
            <a:pPr marL="342900" indent="-342900" eaLnBrk="1" hangingPunct="1">
              <a:spcBef>
                <a:spcPct val="0"/>
              </a:spcBef>
              <a:defRPr/>
            </a:pPr>
            <a:r>
              <a:rPr lang="en-GB" altLang="en-US" sz="2000" dirty="0">
                <a:latin typeface="+mj-lt"/>
              </a:rPr>
              <a:t>Your child will read to an adult 1:1 at least once                   every three weeks.</a:t>
            </a:r>
          </a:p>
          <a:p>
            <a:pPr marL="342900" indent="-342900" eaLnBrk="1" hangingPunct="1">
              <a:spcBef>
                <a:spcPct val="0"/>
              </a:spcBef>
              <a:defRPr/>
            </a:pPr>
            <a:endParaRPr lang="en-GB" altLang="en-US" sz="2000" dirty="0">
              <a:latin typeface="+mj-lt"/>
            </a:endParaRPr>
          </a:p>
          <a:p>
            <a:pPr marL="342900" indent="-342900" eaLnBrk="1" hangingPunct="1">
              <a:spcBef>
                <a:spcPct val="0"/>
              </a:spcBef>
              <a:defRPr/>
            </a:pPr>
            <a:r>
              <a:rPr lang="en-GB" altLang="en-US" sz="2000" dirty="0">
                <a:latin typeface="+mj-lt"/>
              </a:rPr>
              <a:t>In Key stage 2, children are encouraged to change their own book when they have finished reading them (children are only required to read a book once instead of 3 times, when they are on white books)  </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652BF5DE-4BF7-2F83-9171-EF24104BDB95}"/>
              </a:ext>
            </a:extLst>
          </p:cNvPr>
          <p:cNvSpPr>
            <a:spLocks noGrp="1" noChangeArrowheads="1"/>
          </p:cNvSpPr>
          <p:nvPr>
            <p:ph type="title"/>
          </p:nvPr>
        </p:nvSpPr>
        <p:spPr>
          <a:xfrm>
            <a:off x="1282316" y="-387424"/>
            <a:ext cx="6870700" cy="1600200"/>
          </a:xfrm>
        </p:spPr>
        <p:txBody>
          <a:bodyPr/>
          <a:lstStyle/>
          <a:p>
            <a:pPr eaLnBrk="1" hangingPunct="1"/>
            <a:r>
              <a:rPr lang="en-GB" altLang="en-US" sz="3600" dirty="0">
                <a:solidFill>
                  <a:srgbClr val="0000FF"/>
                </a:solidFill>
                <a:latin typeface="Linkpen 10a Join" panose="03050602060000000000" pitchFamily="66" charset="0"/>
              </a:rPr>
              <a:t>Reading continued…</a:t>
            </a:r>
          </a:p>
        </p:txBody>
      </p:sp>
      <p:pic>
        <p:nvPicPr>
          <p:cNvPr id="8195" name="Picture 4" descr="C:\Users\jillg\AppData\Local\Microsoft\Windows\Temporary Internet Files\Content.IE5\9L7Y7K5W\bee2[1].jpg">
            <a:extLst>
              <a:ext uri="{FF2B5EF4-FFF2-40B4-BE49-F238E27FC236}">
                <a16:creationId xmlns:a16="http://schemas.microsoft.com/office/drawing/2014/main" id="{8B1FDC5B-18CC-F7A9-CEDA-917DF59F82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67471">
            <a:off x="260350" y="280988"/>
            <a:ext cx="1003300"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Rectangle 1">
            <a:extLst>
              <a:ext uri="{FF2B5EF4-FFF2-40B4-BE49-F238E27FC236}">
                <a16:creationId xmlns:a16="http://schemas.microsoft.com/office/drawing/2014/main" id="{13362A4A-7E8B-989C-4FC0-8F9A2676929E}"/>
              </a:ext>
            </a:extLst>
          </p:cNvPr>
          <p:cNvSpPr>
            <a:spLocks noChangeArrowheads="1"/>
          </p:cNvSpPr>
          <p:nvPr/>
        </p:nvSpPr>
        <p:spPr bwMode="auto">
          <a:xfrm>
            <a:off x="971550" y="1340768"/>
            <a:ext cx="7488882" cy="4401205"/>
          </a:xfrm>
          <a:prstGeom prst="rect">
            <a:avLst/>
          </a:prstGeom>
          <a:noFill/>
          <a:ln>
            <a:noFill/>
          </a:ln>
        </p:spPr>
        <p:txBody>
          <a:bodyPr wrap="squar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defRPr/>
            </a:pPr>
            <a:r>
              <a:rPr lang="en-GB" altLang="en-US" sz="2800" dirty="0">
                <a:latin typeface="+mj-lt"/>
              </a:rPr>
              <a:t>To promote the love of reading, we will visit our school library each week to select a book to take home.</a:t>
            </a:r>
          </a:p>
          <a:p>
            <a:pPr eaLnBrk="1" hangingPunct="1">
              <a:spcBef>
                <a:spcPct val="0"/>
              </a:spcBef>
              <a:buFontTx/>
              <a:buNone/>
              <a:defRPr/>
            </a:pPr>
            <a:endParaRPr lang="en-GB" altLang="en-US" sz="2800" dirty="0">
              <a:latin typeface="+mj-lt"/>
            </a:endParaRPr>
          </a:p>
          <a:p>
            <a:pPr eaLnBrk="1" hangingPunct="1">
              <a:spcBef>
                <a:spcPct val="0"/>
              </a:spcBef>
              <a:buFontTx/>
              <a:buNone/>
              <a:defRPr/>
            </a:pPr>
            <a:r>
              <a:rPr lang="en-GB" altLang="en-US" sz="2800" dirty="0">
                <a:latin typeface="+mj-lt"/>
              </a:rPr>
              <a:t>Please read as often as possible with your child at home, at least 3 x per week. Children are rewarded for reading 3 times.</a:t>
            </a:r>
          </a:p>
          <a:p>
            <a:pPr eaLnBrk="1" hangingPunct="1">
              <a:spcBef>
                <a:spcPct val="0"/>
              </a:spcBef>
              <a:buFontTx/>
              <a:buNone/>
              <a:defRPr/>
            </a:pPr>
            <a:endParaRPr lang="en-GB" altLang="en-US" sz="2800" dirty="0">
              <a:latin typeface="+mj-lt"/>
            </a:endParaRPr>
          </a:p>
          <a:p>
            <a:pPr eaLnBrk="1" hangingPunct="1">
              <a:spcBef>
                <a:spcPct val="0"/>
              </a:spcBef>
              <a:buFontTx/>
              <a:buNone/>
              <a:defRPr/>
            </a:pPr>
            <a:r>
              <a:rPr lang="en-GB" altLang="en-US" sz="2800" dirty="0">
                <a:latin typeface="+mj-lt"/>
              </a:rPr>
              <a:t>Please record this in your child’s home/ school links books.</a:t>
            </a:r>
          </a:p>
        </p:txBody>
      </p:sp>
    </p:spTree>
    <p:extLst>
      <p:ext uri="{BB962C8B-B14F-4D97-AF65-F5344CB8AC3E}">
        <p14:creationId xmlns:p14="http://schemas.microsoft.com/office/powerpoint/2010/main" val="66363032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2282CA96-856F-803E-8F3B-1AC1636D78A9}"/>
              </a:ext>
            </a:extLst>
          </p:cNvPr>
          <p:cNvSpPr>
            <a:spLocks noGrp="1" noChangeArrowheads="1"/>
          </p:cNvSpPr>
          <p:nvPr>
            <p:ph type="title"/>
          </p:nvPr>
        </p:nvSpPr>
        <p:spPr>
          <a:xfrm>
            <a:off x="971600" y="-228600"/>
            <a:ext cx="6870700" cy="1600200"/>
          </a:xfrm>
        </p:spPr>
        <p:txBody>
          <a:bodyPr/>
          <a:lstStyle/>
          <a:p>
            <a:r>
              <a:rPr lang="en-GB" altLang="en-US" dirty="0">
                <a:solidFill>
                  <a:srgbClr val="0000FF"/>
                </a:solidFill>
                <a:latin typeface="Linkpen 10a Join" panose="03050602060000000000" pitchFamily="66" charset="0"/>
              </a:rPr>
              <a:t>Spellings…</a:t>
            </a:r>
          </a:p>
        </p:txBody>
      </p:sp>
      <p:sp>
        <p:nvSpPr>
          <p:cNvPr id="12291" name="Content Placeholder 2">
            <a:extLst>
              <a:ext uri="{FF2B5EF4-FFF2-40B4-BE49-F238E27FC236}">
                <a16:creationId xmlns:a16="http://schemas.microsoft.com/office/drawing/2014/main" id="{2A242A5D-BA90-C513-7AAF-DBAED8FAB141}"/>
              </a:ext>
            </a:extLst>
          </p:cNvPr>
          <p:cNvSpPr>
            <a:spLocks noGrp="1"/>
          </p:cNvSpPr>
          <p:nvPr>
            <p:ph idx="1"/>
          </p:nvPr>
        </p:nvSpPr>
        <p:spPr>
          <a:xfrm>
            <a:off x="540543" y="1401263"/>
            <a:ext cx="8062913" cy="3657600"/>
          </a:xfrm>
        </p:spPr>
        <p:txBody>
          <a:bodyPr/>
          <a:lstStyle/>
          <a:p>
            <a:pPr>
              <a:defRPr/>
            </a:pPr>
            <a:r>
              <a:rPr lang="en-GB" altLang="en-US" sz="2800" dirty="0">
                <a:latin typeface="+mj-lt"/>
              </a:rPr>
              <a:t>Children are split into separate classrooms for Year 3 or Year 4 spelling.</a:t>
            </a:r>
          </a:p>
          <a:p>
            <a:pPr>
              <a:defRPr/>
            </a:pPr>
            <a:r>
              <a:rPr lang="en-GB" altLang="en-US" sz="2800" dirty="0">
                <a:latin typeface="+mj-lt"/>
              </a:rPr>
              <a:t>Our daily spelling sessions involve learning and practising a new spelling rule, as well as practising our ‘fast 5’.</a:t>
            </a:r>
          </a:p>
          <a:p>
            <a:pPr>
              <a:defRPr/>
            </a:pPr>
            <a:r>
              <a:rPr lang="en-GB" altLang="en-US" sz="2800" dirty="0">
                <a:latin typeface="+mj-lt"/>
              </a:rPr>
              <a:t>Our ‘fast 5’ spellings will be given out in Home Links books every Friday, to be tested on the following Friday.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6E85BB7F-4EB5-F733-0F3C-15FE53764E0B}"/>
              </a:ext>
            </a:extLst>
          </p:cNvPr>
          <p:cNvSpPr>
            <a:spLocks noGrp="1" noChangeArrowheads="1"/>
          </p:cNvSpPr>
          <p:nvPr>
            <p:ph type="title"/>
          </p:nvPr>
        </p:nvSpPr>
        <p:spPr>
          <a:xfrm>
            <a:off x="0" y="-171400"/>
            <a:ext cx="8244408" cy="1600200"/>
          </a:xfrm>
        </p:spPr>
        <p:txBody>
          <a:bodyPr/>
          <a:lstStyle/>
          <a:p>
            <a:pPr eaLnBrk="1" hangingPunct="1"/>
            <a:r>
              <a:rPr lang="en-GB" altLang="en-US" dirty="0">
                <a:solidFill>
                  <a:srgbClr val="0000FF"/>
                </a:solidFill>
              </a:rPr>
              <a:t>    </a:t>
            </a:r>
            <a:r>
              <a:rPr lang="en-GB" altLang="en-US" sz="4000" dirty="0">
                <a:solidFill>
                  <a:srgbClr val="0000FF"/>
                </a:solidFill>
                <a:latin typeface="Linkpen 10a Join" panose="03050602060000000000" pitchFamily="66" charset="0"/>
              </a:rPr>
              <a:t>Writing in Key Stage 2…</a:t>
            </a:r>
            <a:endParaRPr lang="en-GB" altLang="en-US" dirty="0">
              <a:solidFill>
                <a:srgbClr val="0000FF"/>
              </a:solidFill>
              <a:latin typeface="Linkpen 10a Join" panose="03050602060000000000" pitchFamily="66" charset="0"/>
            </a:endParaRPr>
          </a:p>
        </p:txBody>
      </p:sp>
      <p:sp>
        <p:nvSpPr>
          <p:cNvPr id="11268" name="Rectangle 1">
            <a:extLst>
              <a:ext uri="{FF2B5EF4-FFF2-40B4-BE49-F238E27FC236}">
                <a16:creationId xmlns:a16="http://schemas.microsoft.com/office/drawing/2014/main" id="{D736F9C3-56F8-CDD1-8524-40BC0B821EAF}"/>
              </a:ext>
            </a:extLst>
          </p:cNvPr>
          <p:cNvSpPr>
            <a:spLocks noChangeArrowheads="1"/>
          </p:cNvSpPr>
          <p:nvPr/>
        </p:nvSpPr>
        <p:spPr bwMode="auto">
          <a:xfrm>
            <a:off x="395536" y="1617872"/>
            <a:ext cx="8136904" cy="2677656"/>
          </a:xfrm>
          <a:prstGeom prst="rect">
            <a:avLst/>
          </a:prstGeom>
          <a:noFill/>
          <a:ln>
            <a:noFill/>
          </a:ln>
        </p:spPr>
        <p:txBody>
          <a:bodyPr wrap="squar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marL="457200" indent="-457200" eaLnBrk="1" hangingPunct="1">
              <a:spcBef>
                <a:spcPct val="0"/>
              </a:spcBef>
              <a:defRPr/>
            </a:pPr>
            <a:r>
              <a:rPr lang="en-GB" altLang="en-US" sz="2400" dirty="0">
                <a:latin typeface="+mj-lt"/>
              </a:rPr>
              <a:t>In Key Stage 2, we build on and embed all of the skills pupils have learnt in Key Stage 1. </a:t>
            </a:r>
          </a:p>
          <a:p>
            <a:pPr marL="457200" indent="-457200" eaLnBrk="1" hangingPunct="1">
              <a:spcBef>
                <a:spcPct val="0"/>
              </a:spcBef>
              <a:defRPr/>
            </a:pPr>
            <a:r>
              <a:rPr lang="en-GB" altLang="en-US" sz="2400" dirty="0">
                <a:latin typeface="+mj-lt"/>
              </a:rPr>
              <a:t>We begin to write for different purposes, learn different sentence types and more ambitious punctuation and vocabulary.</a:t>
            </a:r>
          </a:p>
          <a:p>
            <a:pPr marL="457200" indent="-457200" eaLnBrk="1" hangingPunct="1">
              <a:spcBef>
                <a:spcPct val="0"/>
              </a:spcBef>
              <a:defRPr/>
            </a:pPr>
            <a:r>
              <a:rPr lang="en-GB" altLang="en-US" sz="2400" dirty="0">
                <a:latin typeface="+mj-lt"/>
              </a:rPr>
              <a:t>Our writing is often linked to one of our class texts. Take a look at what we will be reading…</a:t>
            </a:r>
          </a:p>
        </p:txBody>
      </p:sp>
      <p:pic>
        <p:nvPicPr>
          <p:cNvPr id="7" name="Picture 6">
            <a:extLst>
              <a:ext uri="{FF2B5EF4-FFF2-40B4-BE49-F238E27FC236}">
                <a16:creationId xmlns:a16="http://schemas.microsoft.com/office/drawing/2014/main" id="{4738D9CB-8542-4F16-96CB-833669EF54AD}"/>
              </a:ext>
            </a:extLst>
          </p:cNvPr>
          <p:cNvPicPr>
            <a:picLocks noChangeAspect="1"/>
          </p:cNvPicPr>
          <p:nvPr/>
        </p:nvPicPr>
        <p:blipFill>
          <a:blip r:embed="rId2"/>
          <a:stretch>
            <a:fillRect/>
          </a:stretch>
        </p:blipFill>
        <p:spPr>
          <a:xfrm rot="20797208">
            <a:off x="2123728" y="4649287"/>
            <a:ext cx="1621718" cy="1691220"/>
          </a:xfrm>
          <a:prstGeom prst="rect">
            <a:avLst/>
          </a:prstGeom>
        </p:spPr>
      </p:pic>
      <p:pic>
        <p:nvPicPr>
          <p:cNvPr id="9" name="Picture 8">
            <a:extLst>
              <a:ext uri="{FF2B5EF4-FFF2-40B4-BE49-F238E27FC236}">
                <a16:creationId xmlns:a16="http://schemas.microsoft.com/office/drawing/2014/main" id="{7C7E2ADC-6121-410F-B4E6-DF7BC861B71E}"/>
              </a:ext>
            </a:extLst>
          </p:cNvPr>
          <p:cNvPicPr>
            <a:picLocks noChangeAspect="1"/>
          </p:cNvPicPr>
          <p:nvPr/>
        </p:nvPicPr>
        <p:blipFill>
          <a:blip r:embed="rId3"/>
          <a:stretch>
            <a:fillRect/>
          </a:stretch>
        </p:blipFill>
        <p:spPr>
          <a:xfrm rot="436613">
            <a:off x="4283968" y="4527635"/>
            <a:ext cx="1898540" cy="1898540"/>
          </a:xfrm>
          <a:prstGeom prst="rect">
            <a:avLst/>
          </a:prstGeom>
        </p:spPr>
      </p:pic>
      <p:pic>
        <p:nvPicPr>
          <p:cNvPr id="11" name="Picture 10">
            <a:extLst>
              <a:ext uri="{FF2B5EF4-FFF2-40B4-BE49-F238E27FC236}">
                <a16:creationId xmlns:a16="http://schemas.microsoft.com/office/drawing/2014/main" id="{B9ED0DFD-FC10-4E42-BFE9-14F582CAC887}"/>
              </a:ext>
            </a:extLst>
          </p:cNvPr>
          <p:cNvPicPr>
            <a:picLocks noChangeAspect="1"/>
          </p:cNvPicPr>
          <p:nvPr/>
        </p:nvPicPr>
        <p:blipFill>
          <a:blip r:embed="rId4"/>
          <a:stretch>
            <a:fillRect/>
          </a:stretch>
        </p:blipFill>
        <p:spPr>
          <a:xfrm rot="649224">
            <a:off x="6547359" y="4484600"/>
            <a:ext cx="1529305" cy="2085197"/>
          </a:xfrm>
          <a:prstGeom prst="rect">
            <a:avLst/>
          </a:prstGeom>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a:extLst>
              <a:ext uri="{FF2B5EF4-FFF2-40B4-BE49-F238E27FC236}">
                <a16:creationId xmlns:a16="http://schemas.microsoft.com/office/drawing/2014/main" id="{AAC55F84-34BE-C2E3-E643-82A0E2C94C85}"/>
              </a:ext>
            </a:extLst>
          </p:cNvPr>
          <p:cNvSpPr>
            <a:spLocks noGrp="1"/>
          </p:cNvSpPr>
          <p:nvPr>
            <p:ph idx="1"/>
          </p:nvPr>
        </p:nvSpPr>
        <p:spPr>
          <a:xfrm>
            <a:off x="323850" y="692150"/>
            <a:ext cx="8712200" cy="4537075"/>
          </a:xfrm>
        </p:spPr>
        <p:txBody>
          <a:bodyPr/>
          <a:lstStyle/>
          <a:p>
            <a:pPr>
              <a:defRPr/>
            </a:pPr>
            <a:endParaRPr lang="en-GB" altLang="en-US" sz="2800" dirty="0">
              <a:solidFill>
                <a:srgbClr val="FF3399"/>
              </a:solidFill>
              <a:latin typeface="Letter-join Plus 40" panose="02000505000000020003" pitchFamily="50" charset="0"/>
            </a:endParaRPr>
          </a:p>
          <a:p>
            <a:pPr>
              <a:defRPr/>
            </a:pPr>
            <a:endParaRPr lang="en-GB" altLang="en-US" sz="2800" dirty="0">
              <a:solidFill>
                <a:srgbClr val="FF3399"/>
              </a:solidFill>
              <a:latin typeface="+mj-lt"/>
            </a:endParaRPr>
          </a:p>
          <a:p>
            <a:pPr>
              <a:defRPr/>
            </a:pPr>
            <a:r>
              <a:rPr lang="en-GB" altLang="en-US" sz="2400" dirty="0">
                <a:latin typeface="+mj-lt"/>
              </a:rPr>
              <a:t>The children are given lots of opportunities to explore new maths learning through discussions with partners and in groups; using equipment to support their understanding.</a:t>
            </a:r>
          </a:p>
          <a:p>
            <a:pPr>
              <a:defRPr/>
            </a:pPr>
            <a:r>
              <a:rPr lang="en-GB" altLang="en-US" sz="2400" dirty="0">
                <a:latin typeface="+mj-lt"/>
              </a:rPr>
              <a:t>We encourage the children to represent their working out in pictures initially, before moving onto abstract methods. They will then demonstrate their depth of understanding when exploring reasoning and problem solving challenges.</a:t>
            </a:r>
            <a:endParaRPr lang="en-GB" altLang="en-US" sz="2800" dirty="0">
              <a:latin typeface="+mj-lt"/>
            </a:endParaRPr>
          </a:p>
        </p:txBody>
      </p:sp>
      <p:pic>
        <p:nvPicPr>
          <p:cNvPr id="13315" name="Picture 2">
            <a:extLst>
              <a:ext uri="{FF2B5EF4-FFF2-40B4-BE49-F238E27FC236}">
                <a16:creationId xmlns:a16="http://schemas.microsoft.com/office/drawing/2014/main" id="{2E5F5EF4-FA50-AB94-A7AF-95DE70F370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188" y="5876925"/>
            <a:ext cx="1031875" cy="862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4" descr="MC900055589[1]">
            <a:extLst>
              <a:ext uri="{FF2B5EF4-FFF2-40B4-BE49-F238E27FC236}">
                <a16:creationId xmlns:a16="http://schemas.microsoft.com/office/drawing/2014/main" id="{26289294-0A9E-40EF-76C6-F08C23395C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922" y="169862"/>
            <a:ext cx="1757362"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Rectangle 1">
            <a:extLst>
              <a:ext uri="{FF2B5EF4-FFF2-40B4-BE49-F238E27FC236}">
                <a16:creationId xmlns:a16="http://schemas.microsoft.com/office/drawing/2014/main" id="{B4E3B03C-98AB-112E-9AD0-BF6DD03C8884}"/>
              </a:ext>
            </a:extLst>
          </p:cNvPr>
          <p:cNvSpPr>
            <a:spLocks noChangeArrowheads="1"/>
          </p:cNvSpPr>
          <p:nvPr/>
        </p:nvSpPr>
        <p:spPr bwMode="auto">
          <a:xfrm>
            <a:off x="3510756" y="612774"/>
            <a:ext cx="3797548" cy="707886"/>
          </a:xfrm>
          <a:prstGeom prst="rect">
            <a:avLst/>
          </a:prstGeom>
          <a:noFill/>
          <a:ln>
            <a:noFill/>
          </a:ln>
        </p:spPr>
        <p:txBody>
          <a:bodyPr wrap="squar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defRPr/>
            </a:pPr>
            <a:r>
              <a:rPr lang="en-GB" altLang="en-US" sz="4000" b="1" dirty="0">
                <a:solidFill>
                  <a:srgbClr val="0000FF"/>
                </a:solidFill>
                <a:latin typeface="Linkpen 10a Join" panose="03050602060000000000" pitchFamily="66" charset="0"/>
              </a:rPr>
              <a:t>Maths…</a:t>
            </a:r>
            <a:endParaRPr lang="en-GB" altLang="en-US" sz="4000" dirty="0">
              <a:latin typeface="Linkpen 10a Join" panose="03050602060000000000" pitchFamily="66" charset="0"/>
            </a:endParaRPr>
          </a:p>
        </p:txBody>
      </p:sp>
    </p:spTree>
  </p:cSld>
  <p:clrMapOvr>
    <a:masterClrMapping/>
  </p:clrMapOvr>
</p:sld>
</file>

<file path=ppt/theme/theme1.xml><?xml version="1.0" encoding="utf-8"?>
<a:theme xmlns:a="http://schemas.openxmlformats.org/drawingml/2006/main" name="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dd55185-8fc5-4dee-9784-3837121dcfb8" xsi:nil="true"/>
    <lcf76f155ced4ddcb4097134ff3c332f xmlns="60e30a85-c05c-4e06-8315-53d905ee1eed">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0C3C69325F339458A19F5139027A622" ma:contentTypeVersion="16" ma:contentTypeDescription="Create a new document." ma:contentTypeScope="" ma:versionID="da8e3f1b848de7a0ede7d11a318f49fc">
  <xsd:schema xmlns:xsd="http://www.w3.org/2001/XMLSchema" xmlns:xs="http://www.w3.org/2001/XMLSchema" xmlns:p="http://schemas.microsoft.com/office/2006/metadata/properties" xmlns:ns2="60e30a85-c05c-4e06-8315-53d905ee1eed" xmlns:ns3="bdd55185-8fc5-4dee-9784-3837121dcfb8" targetNamespace="http://schemas.microsoft.com/office/2006/metadata/properties" ma:root="true" ma:fieldsID="940297dbbec4a249307a9b01f5016a0b" ns2:_="" ns3:_="">
    <xsd:import namespace="60e30a85-c05c-4e06-8315-53d905ee1eed"/>
    <xsd:import namespace="bdd55185-8fc5-4dee-9784-3837121dcfb8"/>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e30a85-c05c-4e06-8315-53d905ee1e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3e417ed9-6e09-4aae-adde-8c88d7640662"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dd55185-8fc5-4dee-9784-3837121dcfb8"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7306bedf-660d-4ca7-a194-276c64ce5028}" ma:internalName="TaxCatchAll" ma:showField="CatchAllData" ma:web="bdd55185-8fc5-4dee-9784-3837121dcfb8">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02E0FB-80CB-4B74-98E3-CEBE918E5709}">
  <ds:schemaRefs>
    <ds:schemaRef ds:uri="http://schemas.microsoft.com/office/2006/metadata/properties"/>
    <ds:schemaRef ds:uri="http://schemas.microsoft.com/office/infopath/2007/PartnerControls"/>
    <ds:schemaRef ds:uri="bdd55185-8fc5-4dee-9784-3837121dcfb8"/>
    <ds:schemaRef ds:uri="0f349248-1e45-49e4-a371-0a1bd6adc428"/>
    <ds:schemaRef ds:uri="e2f25aed-7b6b-4acb-b708-3a18a67f757d"/>
    <ds:schemaRef ds:uri="60e30a85-c05c-4e06-8315-53d905ee1eed"/>
  </ds:schemaRefs>
</ds:datastoreItem>
</file>

<file path=customXml/itemProps2.xml><?xml version="1.0" encoding="utf-8"?>
<ds:datastoreItem xmlns:ds="http://schemas.openxmlformats.org/officeDocument/2006/customXml" ds:itemID="{EA2D09E0-FB00-4349-888C-3099097E5A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e30a85-c05c-4e06-8315-53d905ee1eed"/>
    <ds:schemaRef ds:uri="bdd55185-8fc5-4dee-9784-3837121dcf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83C4225-C72B-4895-A69F-AEA542B5506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Crayons</Template>
  <TotalTime>2394</TotalTime>
  <Words>1274</Words>
  <Application>Microsoft Office PowerPoint</Application>
  <PresentationFormat>On-screen Show (4:3)</PresentationFormat>
  <Paragraphs>117</Paragraphs>
  <Slides>24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Calibri</vt:lpstr>
      <vt:lpstr>Comic Sans MS</vt:lpstr>
      <vt:lpstr>Letter-join Plus 40</vt:lpstr>
      <vt:lpstr>Letterjoin-Air Plus 40</vt:lpstr>
      <vt:lpstr>Linkpen 10a Join</vt:lpstr>
      <vt:lpstr>Linkpen 10a Print</vt:lpstr>
      <vt:lpstr>Tahoma</vt:lpstr>
      <vt:lpstr>Crayons</vt:lpstr>
      <vt:lpstr>Welcome to Key Stage 2</vt:lpstr>
      <vt:lpstr>We are Year 3 and 4…</vt:lpstr>
      <vt:lpstr>Teaching as a mixed Year 3 and 4 class…</vt:lpstr>
      <vt:lpstr>   Our Curriculum is driven by geography and history...</vt:lpstr>
      <vt:lpstr>Reading…</vt:lpstr>
      <vt:lpstr>Reading continued…</vt:lpstr>
      <vt:lpstr>Spellings…</vt:lpstr>
      <vt:lpstr>    Writing in Key Stage 2…</vt:lpstr>
      <vt:lpstr>PowerPoint Presentation</vt:lpstr>
      <vt:lpstr>PowerPoint Presentation</vt:lpstr>
      <vt:lpstr>What helps me to learn best?</vt:lpstr>
      <vt:lpstr>Intervention…</vt:lpstr>
      <vt:lpstr>Homework…</vt:lpstr>
      <vt:lpstr>Mrs Holt - SENDCO</vt:lpstr>
      <vt:lpstr>Visits…</vt:lpstr>
      <vt:lpstr>PowerPoint Presentation</vt:lpstr>
      <vt:lpstr>PowerPoint Presentation</vt:lpstr>
      <vt:lpstr>PE Days</vt:lpstr>
      <vt:lpstr>PowerPoint Presentation</vt:lpstr>
      <vt:lpstr>Get involved…</vt:lpstr>
      <vt:lpstr>School Website</vt:lpstr>
      <vt:lpstr>Lines of communication…</vt:lpstr>
      <vt:lpstr>Lines of communication…</vt:lpstr>
      <vt:lpstr>Any questions?</vt:lpstr>
    </vt:vector>
  </TitlesOfParts>
  <Company>Staffordshire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LFT1</dc:creator>
  <cp:lastModifiedBy>E. DAY (Kingsfield First School)</cp:lastModifiedBy>
  <cp:revision>168</cp:revision>
  <cp:lastPrinted>2009-09-13T14:40:00Z</cp:lastPrinted>
  <dcterms:created xsi:type="dcterms:W3CDTF">2007-09-19T20:52:21Z</dcterms:created>
  <dcterms:modified xsi:type="dcterms:W3CDTF">2025-07-07T14:03:29Z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CatchAll">
    <vt:lpwstr/>
  </property>
  <property fmtid="{D5CDD505-2E9C-101B-9397-08002B2CF9AE}" pid="3" name="lcf76f155ced4ddcb4097134ff3c332f">
    <vt:lpwstr/>
  </property>
  <property fmtid="{D5CDD505-2E9C-101B-9397-08002B2CF9AE}" pid="4" name="ContentTypeId">
    <vt:lpwstr>0x01010020C3C69325F339458A19F5139027A622</vt:lpwstr>
  </property>
  <property fmtid="{D5CDD505-2E9C-101B-9397-08002B2CF9AE}" pid="5" name="MediaServiceImageTags">
    <vt:lpwstr/>
  </property>
</Properties>
</file>