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4" r:id="rId9"/>
    <p:sldId id="265" r:id="rId10"/>
    <p:sldId id="266" r:id="rId11"/>
    <p:sldId id="268" r:id="rId12"/>
    <p:sldId id="267" r:id="rId13"/>
    <p:sldId id="260" r:id="rId14"/>
    <p:sldId id="269" r:id="rId15"/>
    <p:sldId id="261" r:id="rId16"/>
    <p:sldId id="270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>
        <p:scale>
          <a:sx n="60" d="100"/>
          <a:sy n="60" d="100"/>
        </p:scale>
        <p:origin x="9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450944"/>
            <a:ext cx="10058400" cy="3566160"/>
          </a:xfrm>
        </p:spPr>
        <p:txBody>
          <a:bodyPr/>
          <a:lstStyle/>
          <a:p>
            <a:r>
              <a:rPr lang="en-GB" dirty="0"/>
              <a:t>Y4 </a:t>
            </a:r>
            <a:r>
              <a:rPr lang="en-GB" dirty="0" err="1"/>
              <a:t>Standon</a:t>
            </a:r>
            <a:r>
              <a:rPr lang="en-GB" dirty="0"/>
              <a:t> Bowers Residential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98928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Wednesday 5</a:t>
            </a:r>
            <a:r>
              <a:rPr lang="en-GB" sz="3600" baseline="30000" dirty="0"/>
              <a:t>th</a:t>
            </a:r>
            <a:r>
              <a:rPr lang="en-GB" sz="3600" dirty="0"/>
              <a:t> march – </a:t>
            </a:r>
            <a:r>
              <a:rPr lang="en-GB" sz="3600" dirty="0" err="1"/>
              <a:t>friday</a:t>
            </a:r>
            <a:r>
              <a:rPr lang="en-GB" sz="3600" dirty="0"/>
              <a:t> 7</a:t>
            </a:r>
            <a:r>
              <a:rPr lang="en-GB" sz="3600" baseline="30000" dirty="0"/>
              <a:t>th</a:t>
            </a:r>
            <a:r>
              <a:rPr lang="en-GB" sz="3600" dirty="0"/>
              <a:t> march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94" y="286461"/>
            <a:ext cx="2895851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bring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7023"/>
            <a:ext cx="6083166" cy="446567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Kit list  - a detailed list will be provided closer to the time. Forest school clothes, wellies, indoor shoes, a pillow case and duvet cover.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Money – No more than £5 in a named envelope for souvenirs.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 Snacks – a small snack for each evening if necessary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Medication – All parents will be required to complete a medical form 2 weeks before departure. Any medications will be kept securely by staff.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149" y="282432"/>
            <a:ext cx="2895851" cy="1164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ABB4E6-6225-4D4D-B9D4-C815AC4E5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59" y="1845734"/>
            <a:ext cx="4125011" cy="30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2"/>
            <a:ext cx="5476776" cy="53631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Initial deposit of £55.00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 Monthly instalments:</a:t>
            </a:r>
          </a:p>
          <a:p>
            <a:pPr marL="0" indent="0">
              <a:buNone/>
            </a:pPr>
            <a:r>
              <a:rPr lang="en-GB" sz="2400" dirty="0"/>
              <a:t>-End of October - £24</a:t>
            </a:r>
          </a:p>
          <a:p>
            <a:pPr>
              <a:buFontTx/>
              <a:buChar char="-"/>
            </a:pPr>
            <a:r>
              <a:rPr lang="en-GB" sz="2400" dirty="0"/>
              <a:t>End of November - £24</a:t>
            </a:r>
          </a:p>
          <a:p>
            <a:pPr>
              <a:buFontTx/>
              <a:buChar char="-"/>
            </a:pPr>
            <a:r>
              <a:rPr lang="en-GB" sz="2400" dirty="0"/>
              <a:t> End of December - £24</a:t>
            </a:r>
          </a:p>
          <a:p>
            <a:pPr>
              <a:buFontTx/>
              <a:buChar char="-"/>
            </a:pPr>
            <a:r>
              <a:rPr lang="en-GB" sz="2400" dirty="0"/>
              <a:t>End of January - £24</a:t>
            </a:r>
          </a:p>
          <a:p>
            <a:pPr>
              <a:buFontTx/>
              <a:buChar char="-"/>
            </a:pPr>
            <a:r>
              <a:rPr lang="en-GB" sz="2400" dirty="0"/>
              <a:t>End of February - £24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r>
              <a:rPr lang="en-GB" sz="2400" dirty="0"/>
              <a:t>Or £120 full payment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257" y="286603"/>
            <a:ext cx="2895851" cy="1164437"/>
          </a:xfrm>
          <a:prstGeom prst="rect">
            <a:avLst/>
          </a:prstGeom>
        </p:spPr>
      </p:pic>
      <p:pic>
        <p:nvPicPr>
          <p:cNvPr id="1026" name="Picture 2" descr="Image result for parent pay">
            <a:extLst>
              <a:ext uri="{FF2B5EF4-FFF2-40B4-BE49-F238E27FC236}">
                <a16:creationId xmlns:a16="http://schemas.microsoft.com/office/drawing/2014/main" id="{25C38B12-2685-4910-8BE4-53CE8A11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00938"/>
            <a:ext cx="3606917" cy="24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1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605" y="4129458"/>
            <a:ext cx="1861057" cy="977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194" y="286461"/>
            <a:ext cx="2895851" cy="11644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FF0B46-A319-437F-A0C6-5402FACDA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266046" cy="344816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We will keep you updated on Facebook with lots of pictures throughout our trip!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Children aren’t permitted to take phones or any electronic devices. Staff will contact parents if necessary. </a:t>
            </a:r>
          </a:p>
        </p:txBody>
      </p:sp>
      <p:pic>
        <p:nvPicPr>
          <p:cNvPr id="1026" name="Picture 2" descr="Facebook logo vector free download clipart – Clipartix">
            <a:extLst>
              <a:ext uri="{FF2B5EF4-FFF2-40B4-BE49-F238E27FC236}">
                <a16:creationId xmlns:a16="http://schemas.microsoft.com/office/drawing/2014/main" id="{FB3B1F45-3DFC-4B0C-8C2E-E46A80E0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856" y="1845734"/>
            <a:ext cx="1882918" cy="18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0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Upcoming dates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94" y="286461"/>
            <a:ext cx="2895851" cy="11644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FF0B46-A319-437F-A0C6-5402FACDA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76035" cy="344816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There will be another information meeting on </a:t>
            </a:r>
            <a:r>
              <a:rPr lang="en-GB" sz="2800" dirty="0">
                <a:solidFill>
                  <a:srgbClr val="FF0000"/>
                </a:solidFill>
              </a:rPr>
              <a:t>Thursday 27</a:t>
            </a:r>
            <a:r>
              <a:rPr lang="en-GB" sz="2800" baseline="30000" dirty="0">
                <a:solidFill>
                  <a:srgbClr val="FF0000"/>
                </a:solidFill>
              </a:rPr>
              <a:t>th</a:t>
            </a:r>
            <a:r>
              <a:rPr lang="en-GB" sz="2800" dirty="0">
                <a:solidFill>
                  <a:srgbClr val="FF0000"/>
                </a:solidFill>
              </a:rPr>
              <a:t> February at 3.15 and 5.30pm. </a:t>
            </a:r>
            <a:r>
              <a:rPr lang="en-GB" sz="2800" dirty="0"/>
              <a:t>Parents will need to attend or collect the relevant paperwork as medical forms will be given.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There is a celebration evening after we return on  </a:t>
            </a:r>
            <a:r>
              <a:rPr lang="en-GB" sz="2800" dirty="0">
                <a:solidFill>
                  <a:srgbClr val="FF0000"/>
                </a:solidFill>
              </a:rPr>
              <a:t>13</a:t>
            </a:r>
            <a:r>
              <a:rPr lang="en-GB" sz="2800" baseline="30000" dirty="0">
                <a:solidFill>
                  <a:srgbClr val="FF0000"/>
                </a:solidFill>
              </a:rPr>
              <a:t>th</a:t>
            </a:r>
            <a:r>
              <a:rPr lang="en-GB" sz="2800" dirty="0">
                <a:solidFill>
                  <a:srgbClr val="FF0000"/>
                </a:solidFill>
              </a:rPr>
              <a:t> March at 6pm </a:t>
            </a:r>
            <a:r>
              <a:rPr lang="en-GB" sz="2800" dirty="0"/>
              <a:t>where children will be awarded certificates and lots of stories will be shared. It would be great to see you there!</a:t>
            </a:r>
          </a:p>
        </p:txBody>
      </p:sp>
      <p:pic>
        <p:nvPicPr>
          <p:cNvPr id="8" name="Picture 2" descr="Certificate Assembly for Reception and Year 1 | Marvels Lane Primary School  | Lewisham |">
            <a:extLst>
              <a:ext uri="{FF2B5EF4-FFF2-40B4-BE49-F238E27FC236}">
                <a16:creationId xmlns:a16="http://schemas.microsoft.com/office/drawing/2014/main" id="{55D1543A-E5F1-446A-B298-B8640AC9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863">
            <a:off x="9704108" y="4754068"/>
            <a:ext cx="2013557" cy="1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94" y="286461"/>
            <a:ext cx="2895851" cy="116443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FE2AD-3C13-4CBF-B0F9-754BC25A6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D1E631-2AFC-4227-871B-90BF004D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Text Any Questions Question Mark Stock Illustrations – 29 Text Any ...">
            <a:extLst>
              <a:ext uri="{FF2B5EF4-FFF2-40B4-BE49-F238E27FC236}">
                <a16:creationId xmlns:a16="http://schemas.microsoft.com/office/drawing/2014/main" id="{9B9FFCC6-B327-4267-A6E9-DED1BE9E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11" y="1329889"/>
            <a:ext cx="5767137" cy="36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7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Introduction/Purposes of the trip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What to expect (activities, accommodation, adults, meals)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What to bring (kit list, money, medication)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Communication (Twitter, mobile phones)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Logistics  (travel, accommodation, forms)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Final Words/Any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94" y="286603"/>
            <a:ext cx="2895851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4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0675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Team-building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Resilience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Lots of fun!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94" y="286461"/>
            <a:ext cx="2895851" cy="116443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D3F2729-9D29-43CA-A3B5-8440C3DD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02" y="1703968"/>
            <a:ext cx="5730584" cy="43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6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expect - accommodation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69854"/>
            <a:ext cx="6785811" cy="419924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The staff attending are: Miss Day, Mrs Cliffe &amp; Mrs Stevens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Dormitory Accommodation for our boys and girls – staff rooms nearby each dorm room.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There are toilet &amp; shower facilities on every corridor.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Closer to the time, children will choose who they would like to share a room with.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817" y="286461"/>
            <a:ext cx="2619228" cy="1164437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D26AC270-EDFB-491A-9C9B-9C64F900E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04" y="1891364"/>
            <a:ext cx="3429801" cy="2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6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8" y="112152"/>
            <a:ext cx="11861075" cy="62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expect – meals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4502"/>
            <a:ext cx="5919537" cy="45384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Cater for all dietary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Breakfast – a selection of hot and cold choices – cereal, toast, pancakes, sausages, beans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Lunch – a packed lunch. </a:t>
            </a:r>
            <a:r>
              <a:rPr lang="en-GB" sz="2800" u="sng" dirty="0"/>
              <a:t>Parents will need to provide a lunch for the first day</a:t>
            </a:r>
            <a:r>
              <a:rPr lang="en-GB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Evening meal – a choice of hot options – jacket potato, meat and vegetarian.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Hot chocolate before bed!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94" y="286461"/>
            <a:ext cx="2895851" cy="1164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60EE31-1ECB-4014-8D18-EF159F436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69" y="3468292"/>
            <a:ext cx="3490738" cy="2619758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0EF35D01-F9E1-44EF-8581-73F5CEC10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98" y="1884502"/>
            <a:ext cx="3108542" cy="23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expect – activities!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69854"/>
            <a:ext cx="10058400" cy="4199240"/>
          </a:xfrm>
        </p:spPr>
        <p:txBody>
          <a:bodyPr>
            <a:normAutofit/>
          </a:bodyPr>
          <a:lstStyle/>
          <a:p>
            <a:endParaRPr lang="en-GB" sz="14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" y="1578355"/>
            <a:ext cx="4288131" cy="2086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194" y="286461"/>
            <a:ext cx="2895851" cy="1164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B924E-6B2B-44B0-A580-096F9A4F5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7194" y="3750224"/>
            <a:ext cx="2693426" cy="2462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50B81-A364-476B-B88B-C879E08FE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101" y="1578355"/>
            <a:ext cx="2780579" cy="2086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C232DE-22E5-4472-8071-8DED07800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33" y="3756646"/>
            <a:ext cx="3406117" cy="25545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ECCA9E-AD39-46C1-B44A-A2698979AB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24" y="1624043"/>
            <a:ext cx="2863005" cy="21472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9B7D57-4A82-4772-9A77-BC3A432D54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29" y="3827770"/>
            <a:ext cx="3011860" cy="22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expect – teams and duties!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8237"/>
            <a:ext cx="10058400" cy="4199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 </a:t>
            </a:r>
            <a:r>
              <a:rPr lang="en-GB" sz="2800" dirty="0"/>
              <a:t>Friendship groups will be combined into teams of around 6-8 and they will do their activities and their duties in these teams.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Each team will be assigned a chore for their stay – cleaning away plates, hoovering the dining room, sweeping the boot rooms etc. Children need to take pride in their environment and keep the centre tidy.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Teams get points for completing their jobs and the winning team will be announced at the end. Get practising! </a:t>
            </a:r>
            <a:r>
              <a:rPr lang="en-GB" sz="2800" dirty="0">
                <a:sym typeface="Wingdings" panose="05000000000000000000" pitchFamily="2" charset="2"/>
              </a:rPr>
              <a:t></a:t>
            </a:r>
            <a:endParaRPr lang="en-GB" sz="2800" dirty="0"/>
          </a:p>
          <a:p>
            <a:pPr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644" y="286461"/>
            <a:ext cx="2086401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Itinerary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3109"/>
            <a:ext cx="10058400" cy="4199240"/>
          </a:xfrm>
        </p:spPr>
        <p:txBody>
          <a:bodyPr>
            <a:normAutofit/>
          </a:bodyPr>
          <a:lstStyle/>
          <a:p>
            <a:r>
              <a:rPr lang="en-GB" dirty="0"/>
              <a:t>This is an itinerary from a previous year. Activities will differ, but there will be 3 activities during the day and an evening activity.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94" y="286461"/>
            <a:ext cx="2895851" cy="1164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29CC6-ABCF-49B1-8AC5-58348CA8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11" y="2612964"/>
            <a:ext cx="9516177" cy="35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23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3C69325F339458A19F5139027A622" ma:contentTypeVersion="15" ma:contentTypeDescription="Create a new document." ma:contentTypeScope="" ma:versionID="7224b88dcd2194feff99c12232f2b00d">
  <xsd:schema xmlns:xsd="http://www.w3.org/2001/XMLSchema" xmlns:xs="http://www.w3.org/2001/XMLSchema" xmlns:p="http://schemas.microsoft.com/office/2006/metadata/properties" xmlns:ns2="60e30a85-c05c-4e06-8315-53d905ee1eed" xmlns:ns3="bdd55185-8fc5-4dee-9784-3837121dcfb8" targetNamespace="http://schemas.microsoft.com/office/2006/metadata/properties" ma:root="true" ma:fieldsID="d53f791d23f0c2de76a341b47afb106f" ns2:_="" ns3:_="">
    <xsd:import namespace="60e30a85-c05c-4e06-8315-53d905ee1eed"/>
    <xsd:import namespace="bdd55185-8fc5-4dee-9784-3837121dc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30a85-c05c-4e06-8315-53d905ee1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e417ed9-6e09-4aae-adde-8c88d76406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55185-8fc5-4dee-9784-3837121dcfb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306bedf-660d-4ca7-a194-276c64ce5028}" ma:internalName="TaxCatchAll" ma:showField="CatchAllData" ma:web="bdd55185-8fc5-4dee-9784-3837121dc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d55185-8fc5-4dee-9784-3837121dcfb8" xsi:nil="true"/>
    <lcf76f155ced4ddcb4097134ff3c332f xmlns="60e30a85-c05c-4e06-8315-53d905ee1ee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FB2D0D-53C9-46C2-92BC-1F84F1904E5C}"/>
</file>

<file path=customXml/itemProps2.xml><?xml version="1.0" encoding="utf-8"?>
<ds:datastoreItem xmlns:ds="http://schemas.openxmlformats.org/officeDocument/2006/customXml" ds:itemID="{F2486688-8076-4245-A758-258E3BDF5325}">
  <ds:schemaRefs>
    <ds:schemaRef ds:uri="http://schemas.microsoft.com/office/2006/metadata/properties"/>
    <ds:schemaRef ds:uri="http://schemas.microsoft.com/office/infopath/2007/PartnerControls"/>
    <ds:schemaRef ds:uri="bdd55185-8fc5-4dee-9784-3837121dcfb8"/>
    <ds:schemaRef ds:uri="60e30a85-c05c-4e06-8315-53d905ee1eed"/>
  </ds:schemaRefs>
</ds:datastoreItem>
</file>

<file path=customXml/itemProps3.xml><?xml version="1.0" encoding="utf-8"?>
<ds:datastoreItem xmlns:ds="http://schemas.openxmlformats.org/officeDocument/2006/customXml" ds:itemID="{BBE58612-6514-4EED-852B-BBB51A05FB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</TotalTime>
  <Words>579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Y4 Standon Bowers Residential 2025</vt:lpstr>
      <vt:lpstr>AGENDA OF THE PRESENTATION</vt:lpstr>
      <vt:lpstr>Introduction</vt:lpstr>
      <vt:lpstr>What to expect - accommodation</vt:lpstr>
      <vt:lpstr>PowerPoint Presentation</vt:lpstr>
      <vt:lpstr>What to expect – meals </vt:lpstr>
      <vt:lpstr>What to expect – activities! </vt:lpstr>
      <vt:lpstr>What to expect – teams and duties!</vt:lpstr>
      <vt:lpstr>Itinerary</vt:lpstr>
      <vt:lpstr>What to bring</vt:lpstr>
      <vt:lpstr>Payment</vt:lpstr>
      <vt:lpstr>Communication</vt:lpstr>
      <vt:lpstr>Upcoming dates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Y4 Standon Bowers Residential 2022</dc:title>
  <dc:creator>Ed Gillespie</dc:creator>
  <cp:lastModifiedBy>E. DAY (Kingsfield First School)</cp:lastModifiedBy>
  <cp:revision>25</cp:revision>
  <dcterms:created xsi:type="dcterms:W3CDTF">2022-01-23T20:28:48Z</dcterms:created>
  <dcterms:modified xsi:type="dcterms:W3CDTF">2024-10-13T19:23:39Z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0x01010020C3C69325F339458A19F5139027A622</vt:lpwstr>
  </property>
  <property fmtid="{D5CDD505-2E9C-101B-9397-08002B2CF9AE}" pid="3" name="MediaServiceImageTags">
    <vt:lpwstr/>
  </property>
</Properties>
</file>