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4"/>
  </p:sldMasterIdLst>
  <p:notesMasterIdLst>
    <p:notesMasterId r:id="rId30"/>
  </p:notesMasterIdLst>
  <p:handoutMasterIdLst>
    <p:handoutMasterId r:id="rId31"/>
  </p:handoutMasterIdLst>
  <p:sldIdLst>
    <p:sldId id="256" r:id="rId5"/>
    <p:sldId id="257" r:id="rId6"/>
    <p:sldId id="258" r:id="rId7"/>
    <p:sldId id="261" r:id="rId8"/>
    <p:sldId id="259" r:id="rId9"/>
    <p:sldId id="262" r:id="rId10"/>
    <p:sldId id="263" r:id="rId11"/>
    <p:sldId id="264" r:id="rId12"/>
    <p:sldId id="265" r:id="rId13"/>
    <p:sldId id="266" r:id="rId14"/>
    <p:sldId id="268" r:id="rId15"/>
    <p:sldId id="269" r:id="rId16"/>
    <p:sldId id="270" r:id="rId17"/>
    <p:sldId id="288" r:id="rId18"/>
    <p:sldId id="272" r:id="rId19"/>
    <p:sldId id="273" r:id="rId20"/>
    <p:sldId id="271" r:id="rId21"/>
    <p:sldId id="291" r:id="rId22"/>
    <p:sldId id="274" r:id="rId23"/>
    <p:sldId id="277" r:id="rId24"/>
    <p:sldId id="284" r:id="rId25"/>
    <p:sldId id="289" r:id="rId26"/>
    <p:sldId id="276" r:id="rId27"/>
    <p:sldId id="278" r:id="rId28"/>
    <p:sldId id="290" r:id="rId29"/>
  </p:sldIdLst>
  <p:sldSz cx="12192000" cy="6858000"/>
  <p:notesSz cx="6858000" cy="9144000"/>
  <p:defaultTextStyle>
    <a:defPPr rtl="0"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68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216" y="64"/>
      </p:cViewPr>
      <p:guideLst>
        <p:guide orient="horz" pos="196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79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1B4012-20A8-4C9E-8A1B-E8C74C3B22E7}" type="doc">
      <dgm:prSet loTypeId="urn:microsoft.com/office/officeart/2005/8/layout/vList6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273D7C75-7296-4EC1-BAE8-623F33B89178}">
      <dgm:prSet phldrT="[Text]"/>
      <dgm:spPr/>
      <dgm:t>
        <a:bodyPr/>
        <a:lstStyle/>
        <a:p>
          <a:r>
            <a:rPr lang="en-US" b="1" u="sng" dirty="0"/>
            <a:t>STAGE 1</a:t>
          </a:r>
          <a:r>
            <a:rPr lang="en-US" dirty="0"/>
            <a:t>: Initial sound picture cards. Parents to </a:t>
          </a:r>
          <a:r>
            <a:rPr lang="en-US" b="1" dirty="0"/>
            <a:t>model and encourage </a:t>
          </a:r>
          <a:r>
            <a:rPr lang="en-US" dirty="0"/>
            <a:t>children to listen and hear the initial sound. Parents to stretch and bounce out the sounds</a:t>
          </a:r>
          <a:endParaRPr lang="en-GB" dirty="0"/>
        </a:p>
      </dgm:t>
    </dgm:pt>
    <dgm:pt modelId="{C5BA52FF-2FD9-4C88-ADAE-4C94A47D908E}" type="parTrans" cxnId="{76E2270E-8B3D-4699-B0BE-B901C7C4D20A}">
      <dgm:prSet/>
      <dgm:spPr/>
      <dgm:t>
        <a:bodyPr/>
        <a:lstStyle/>
        <a:p>
          <a:endParaRPr lang="en-GB"/>
        </a:p>
      </dgm:t>
    </dgm:pt>
    <dgm:pt modelId="{F259D845-33C6-433C-AB86-8BE3D26F3148}" type="sibTrans" cxnId="{76E2270E-8B3D-4699-B0BE-B901C7C4D20A}">
      <dgm:prSet/>
      <dgm:spPr/>
      <dgm:t>
        <a:bodyPr/>
        <a:lstStyle/>
        <a:p>
          <a:endParaRPr lang="en-GB"/>
        </a:p>
      </dgm:t>
    </dgm:pt>
    <dgm:pt modelId="{A2B9345C-14A0-4B22-8317-5F30EEF962F1}">
      <dgm:prSet phldrT="[Text]" custT="1"/>
      <dgm:spPr/>
      <dgm:t>
        <a:bodyPr/>
        <a:lstStyle/>
        <a:p>
          <a:r>
            <a:rPr lang="en-GB" sz="1400" dirty="0"/>
            <a:t>Stretchy (stretchy and bouncy explain in a couple of slides)</a:t>
          </a:r>
        </a:p>
      </dgm:t>
    </dgm:pt>
    <dgm:pt modelId="{4F6AF388-0840-4966-B9CE-252DE80B85D3}" type="parTrans" cxnId="{EAF6D855-187D-40AC-B238-9A0C442B3886}">
      <dgm:prSet/>
      <dgm:spPr/>
      <dgm:t>
        <a:bodyPr/>
        <a:lstStyle/>
        <a:p>
          <a:endParaRPr lang="en-GB"/>
        </a:p>
      </dgm:t>
    </dgm:pt>
    <dgm:pt modelId="{E5EE7C8B-4971-48CB-9C82-C63F7488BF5B}" type="sibTrans" cxnId="{EAF6D855-187D-40AC-B238-9A0C442B3886}">
      <dgm:prSet/>
      <dgm:spPr/>
      <dgm:t>
        <a:bodyPr/>
        <a:lstStyle/>
        <a:p>
          <a:endParaRPr lang="en-GB"/>
        </a:p>
      </dgm:t>
    </dgm:pt>
    <dgm:pt modelId="{2A91BAB3-1504-4EE5-A042-AA16354E5F9D}">
      <dgm:prSet phldrT="[Text]" custT="1"/>
      <dgm:spPr/>
      <dgm:t>
        <a:bodyPr/>
        <a:lstStyle/>
        <a:p>
          <a:r>
            <a:rPr lang="en-GB" sz="1400" dirty="0"/>
            <a:t>Bouncy</a:t>
          </a:r>
        </a:p>
      </dgm:t>
    </dgm:pt>
    <dgm:pt modelId="{F75F107D-3B26-47EB-BCE8-77E789A892DC}" type="parTrans" cxnId="{0003A743-9408-44BD-8228-E098ABF5E8E7}">
      <dgm:prSet/>
      <dgm:spPr/>
      <dgm:t>
        <a:bodyPr/>
        <a:lstStyle/>
        <a:p>
          <a:endParaRPr lang="en-GB"/>
        </a:p>
      </dgm:t>
    </dgm:pt>
    <dgm:pt modelId="{24B4E924-C538-4BC0-9335-78987747DADB}" type="sibTrans" cxnId="{0003A743-9408-44BD-8228-E098ABF5E8E7}">
      <dgm:prSet/>
      <dgm:spPr/>
      <dgm:t>
        <a:bodyPr/>
        <a:lstStyle/>
        <a:p>
          <a:endParaRPr lang="en-GB"/>
        </a:p>
      </dgm:t>
    </dgm:pt>
    <dgm:pt modelId="{8D0581EA-F1B2-4DA3-9A9D-0EB1498BD798}">
      <dgm:prSet phldrT="[Text]"/>
      <dgm:spPr>
        <a:solidFill>
          <a:schemeClr val="accent6"/>
        </a:solidFill>
      </dgm:spPr>
      <dgm:t>
        <a:bodyPr/>
        <a:lstStyle/>
        <a:p>
          <a:r>
            <a:rPr lang="en-GB" b="1" u="sng" dirty="0"/>
            <a:t>STAGE 2: </a:t>
          </a:r>
          <a:r>
            <a:rPr lang="en-US" dirty="0"/>
            <a:t>: Still initial sound picture cards. Parents to </a:t>
          </a:r>
          <a:r>
            <a:rPr lang="en-US" b="1" dirty="0"/>
            <a:t>just say the word </a:t>
          </a:r>
          <a:r>
            <a:rPr lang="en-US" b="0" dirty="0"/>
            <a:t>and </a:t>
          </a:r>
          <a:r>
            <a:rPr lang="en-US" dirty="0"/>
            <a:t>children to listen and hear the initial sound. </a:t>
          </a:r>
          <a:endParaRPr lang="en-GB" dirty="0"/>
        </a:p>
      </dgm:t>
    </dgm:pt>
    <dgm:pt modelId="{B991423E-606A-4238-BF2A-E5424ED7B244}" type="parTrans" cxnId="{1841553E-0A47-4E0D-A728-59DDCD1D10DF}">
      <dgm:prSet/>
      <dgm:spPr/>
      <dgm:t>
        <a:bodyPr/>
        <a:lstStyle/>
        <a:p>
          <a:endParaRPr lang="en-GB"/>
        </a:p>
      </dgm:t>
    </dgm:pt>
    <dgm:pt modelId="{36965666-F4EB-4FF1-A9ED-58DF0EFC1399}" type="sibTrans" cxnId="{1841553E-0A47-4E0D-A728-59DDCD1D10DF}">
      <dgm:prSet/>
      <dgm:spPr/>
      <dgm:t>
        <a:bodyPr/>
        <a:lstStyle/>
        <a:p>
          <a:endParaRPr lang="en-GB"/>
        </a:p>
      </dgm:t>
    </dgm:pt>
    <dgm:pt modelId="{D1640916-87EB-4C98-8F76-7EF6CCFA7479}">
      <dgm:prSet phldrT="[Text]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GB" b="1" i="1" dirty="0"/>
            <a:t>‘what can you hear in cat?’</a:t>
          </a:r>
          <a:endParaRPr lang="en-GB" dirty="0"/>
        </a:p>
      </dgm:t>
    </dgm:pt>
    <dgm:pt modelId="{29F55E1E-E558-4976-AC1A-9F81153D4986}" type="parTrans" cxnId="{AE33863B-6085-4049-933D-AA4EB920FCD5}">
      <dgm:prSet/>
      <dgm:spPr/>
      <dgm:t>
        <a:bodyPr/>
        <a:lstStyle/>
        <a:p>
          <a:endParaRPr lang="en-GB"/>
        </a:p>
      </dgm:t>
    </dgm:pt>
    <dgm:pt modelId="{CECCA268-41AD-4D81-9D6B-744F16955FE4}" type="sibTrans" cxnId="{AE33863B-6085-4049-933D-AA4EB920FCD5}">
      <dgm:prSet/>
      <dgm:spPr/>
      <dgm:t>
        <a:bodyPr/>
        <a:lstStyle/>
        <a:p>
          <a:endParaRPr lang="en-GB"/>
        </a:p>
      </dgm:t>
    </dgm:pt>
    <dgm:pt modelId="{2F3CA618-61C0-4477-BAA6-66A7CAC90BFA}">
      <dgm:prSet phldrT="[Text]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GB" dirty="0"/>
            <a:t>Again model this to begin with but above is your aim!</a:t>
          </a:r>
        </a:p>
      </dgm:t>
    </dgm:pt>
    <dgm:pt modelId="{D93632F5-A8AF-4C1F-AA33-E8AB3946E9B9}" type="parTrans" cxnId="{A14B614D-1A8B-4893-820A-6B1C2510E9B0}">
      <dgm:prSet/>
      <dgm:spPr/>
      <dgm:t>
        <a:bodyPr/>
        <a:lstStyle/>
        <a:p>
          <a:endParaRPr lang="en-GB"/>
        </a:p>
      </dgm:t>
    </dgm:pt>
    <dgm:pt modelId="{C1BDAE60-0A47-44F3-92FF-38AE96D50A66}" type="sibTrans" cxnId="{A14B614D-1A8B-4893-820A-6B1C2510E9B0}">
      <dgm:prSet/>
      <dgm:spPr/>
      <dgm:t>
        <a:bodyPr/>
        <a:lstStyle/>
        <a:p>
          <a:endParaRPr lang="en-GB"/>
        </a:p>
      </dgm:t>
    </dgm:pt>
    <dgm:pt modelId="{2C1FE17B-478C-4001-9F46-C8F3686D442B}">
      <dgm:prSet phldrT="[Text]" custT="1"/>
      <dgm:spPr/>
      <dgm:t>
        <a:bodyPr/>
        <a:lstStyle/>
        <a:p>
          <a:r>
            <a:rPr lang="en-GB" sz="1400" dirty="0"/>
            <a:t>Want the children to separate the repeated sound from the word</a:t>
          </a:r>
        </a:p>
      </dgm:t>
    </dgm:pt>
    <dgm:pt modelId="{6C42E38C-3529-49F3-9DAA-96F5F67FCF29}" type="parTrans" cxnId="{1FAC499B-A8D6-4726-89BE-F619B77E0245}">
      <dgm:prSet/>
      <dgm:spPr/>
      <dgm:t>
        <a:bodyPr/>
        <a:lstStyle/>
        <a:p>
          <a:endParaRPr lang="en-GB"/>
        </a:p>
      </dgm:t>
    </dgm:pt>
    <dgm:pt modelId="{9C71B154-FD05-478D-9F77-EB533E6EB78E}" type="sibTrans" cxnId="{1FAC499B-A8D6-4726-89BE-F619B77E0245}">
      <dgm:prSet/>
      <dgm:spPr/>
      <dgm:t>
        <a:bodyPr/>
        <a:lstStyle/>
        <a:p>
          <a:endParaRPr lang="en-GB"/>
        </a:p>
      </dgm:t>
    </dgm:pt>
    <dgm:pt modelId="{EC237CBA-FBA2-42C6-9476-8B56675513AC}">
      <dgm:prSet phldrT="[Text]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GB" dirty="0"/>
            <a:t>Want the children to hear c in cat instead of c-c-c-</a:t>
          </a:r>
          <a:r>
            <a:rPr lang="en-GB" dirty="0" err="1"/>
            <a:t>ccat</a:t>
          </a:r>
          <a:r>
            <a:rPr lang="en-GB" dirty="0"/>
            <a:t>.</a:t>
          </a:r>
        </a:p>
      </dgm:t>
    </dgm:pt>
    <dgm:pt modelId="{AC7B3CD0-E5FD-4333-BD57-B2BF8A7CC5F7}" type="parTrans" cxnId="{EF24FD45-28F7-4BFC-A38E-EE72E738C7DD}">
      <dgm:prSet/>
      <dgm:spPr/>
      <dgm:t>
        <a:bodyPr/>
        <a:lstStyle/>
        <a:p>
          <a:endParaRPr lang="en-GB"/>
        </a:p>
      </dgm:t>
    </dgm:pt>
    <dgm:pt modelId="{4DE3AAE9-EF83-4328-9054-31A533AE5C4A}" type="sibTrans" cxnId="{EF24FD45-28F7-4BFC-A38E-EE72E738C7DD}">
      <dgm:prSet/>
      <dgm:spPr/>
      <dgm:t>
        <a:bodyPr/>
        <a:lstStyle/>
        <a:p>
          <a:endParaRPr lang="en-GB"/>
        </a:p>
      </dgm:t>
    </dgm:pt>
    <dgm:pt modelId="{0371D3A1-2B26-4F55-AED8-1F16C0BF114F}">
      <dgm:prSet phldrT="[Text]" custT="1"/>
      <dgm:spPr/>
      <dgm:t>
        <a:bodyPr/>
        <a:lstStyle/>
        <a:p>
          <a:r>
            <a:rPr lang="en-GB" sz="1400" b="1" i="1" dirty="0"/>
            <a:t>‘what can you hear in c-c-c-c-c-</a:t>
          </a:r>
          <a:r>
            <a:rPr lang="en-GB" sz="1400" b="1" i="1" dirty="0" err="1"/>
            <a:t>ccat</a:t>
          </a:r>
          <a:r>
            <a:rPr lang="en-GB" sz="1400" b="1" i="1" dirty="0"/>
            <a:t>?’</a:t>
          </a:r>
          <a:endParaRPr lang="en-GB" sz="1400" dirty="0"/>
        </a:p>
      </dgm:t>
    </dgm:pt>
    <dgm:pt modelId="{95AF632C-E76C-4AE4-A23E-922547D4A540}" type="parTrans" cxnId="{825AAE20-5E7A-4166-BE0C-8B1452157A57}">
      <dgm:prSet/>
      <dgm:spPr/>
      <dgm:t>
        <a:bodyPr/>
        <a:lstStyle/>
        <a:p>
          <a:endParaRPr lang="en-GB"/>
        </a:p>
      </dgm:t>
    </dgm:pt>
    <dgm:pt modelId="{7EFB5A8D-C635-4F4A-872E-63B71171E2DF}" type="sibTrans" cxnId="{825AAE20-5E7A-4166-BE0C-8B1452157A57}">
      <dgm:prSet/>
      <dgm:spPr/>
      <dgm:t>
        <a:bodyPr/>
        <a:lstStyle/>
        <a:p>
          <a:endParaRPr lang="en-GB"/>
        </a:p>
      </dgm:t>
    </dgm:pt>
    <dgm:pt modelId="{9DB6E646-6143-4DDB-BA11-E1DD8A6A27A3}">
      <dgm:prSet phldrT="[Text]" custT="1"/>
      <dgm:spPr/>
      <dgm:t>
        <a:bodyPr/>
        <a:lstStyle/>
        <a:p>
          <a:r>
            <a:rPr lang="en-GB" sz="1400" b="1" dirty="0"/>
            <a:t>Yes can you hear the c in cat?!</a:t>
          </a:r>
        </a:p>
      </dgm:t>
    </dgm:pt>
    <dgm:pt modelId="{F03C915E-EFC9-4D1E-8196-FD78316DFC33}" type="parTrans" cxnId="{19E11792-0B49-4DC0-BF47-9A370DDE9C7E}">
      <dgm:prSet/>
      <dgm:spPr/>
      <dgm:t>
        <a:bodyPr/>
        <a:lstStyle/>
        <a:p>
          <a:endParaRPr lang="en-US"/>
        </a:p>
      </dgm:t>
    </dgm:pt>
    <dgm:pt modelId="{DBFD3041-5939-4998-8C91-35EB2E433140}" type="sibTrans" cxnId="{19E11792-0B49-4DC0-BF47-9A370DDE9C7E}">
      <dgm:prSet/>
      <dgm:spPr/>
      <dgm:t>
        <a:bodyPr/>
        <a:lstStyle/>
        <a:p>
          <a:endParaRPr lang="en-US"/>
        </a:p>
      </dgm:t>
    </dgm:pt>
    <dgm:pt modelId="{8B35FED8-26ED-4042-8222-83D5A1911A9A}">
      <dgm:prSet/>
      <dgm:spPr/>
      <dgm:t>
        <a:bodyPr/>
        <a:lstStyle/>
        <a:p>
          <a:r>
            <a:rPr lang="en-US" u="sng" dirty="0"/>
            <a:t>STAGE3: </a:t>
          </a:r>
          <a:r>
            <a:rPr lang="en-US" b="0" u="none" dirty="0"/>
            <a:t>Initial sounds but without pictures or objects as prompts </a:t>
          </a:r>
        </a:p>
      </dgm:t>
    </dgm:pt>
    <dgm:pt modelId="{632F1E05-3BB9-44D8-9033-26D5F64B3E2F}" type="parTrans" cxnId="{A09F059B-05ED-46DC-A489-0C942CFF4868}">
      <dgm:prSet/>
      <dgm:spPr/>
      <dgm:t>
        <a:bodyPr/>
        <a:lstStyle/>
        <a:p>
          <a:endParaRPr lang="en-US"/>
        </a:p>
      </dgm:t>
    </dgm:pt>
    <dgm:pt modelId="{92A0011D-189C-431A-99D3-DEA79E18B650}" type="sibTrans" cxnId="{A09F059B-05ED-46DC-A489-0C942CFF4868}">
      <dgm:prSet/>
      <dgm:spPr/>
      <dgm:t>
        <a:bodyPr/>
        <a:lstStyle/>
        <a:p>
          <a:endParaRPr lang="en-US"/>
        </a:p>
      </dgm:t>
    </dgm:pt>
    <dgm:pt modelId="{EC7F3B82-63D6-4B01-BF3A-58F775CF4012}">
      <dgm:prSet/>
      <dgm:spPr/>
      <dgm:t>
        <a:bodyPr/>
        <a:lstStyle/>
        <a:p>
          <a:r>
            <a:rPr lang="en-US" dirty="0"/>
            <a:t>Games like I spy</a:t>
          </a:r>
        </a:p>
      </dgm:t>
    </dgm:pt>
    <dgm:pt modelId="{46B4E09B-7C46-4EB9-BA19-8593E38ED922}" type="parTrans" cxnId="{95B3EAE8-97DB-4AFB-957C-63AD3AF15417}">
      <dgm:prSet/>
      <dgm:spPr/>
      <dgm:t>
        <a:bodyPr/>
        <a:lstStyle/>
        <a:p>
          <a:endParaRPr lang="en-US"/>
        </a:p>
      </dgm:t>
    </dgm:pt>
    <dgm:pt modelId="{FEBB4F92-59B8-46CE-AC8B-41EDDE4952B1}" type="sibTrans" cxnId="{95B3EAE8-97DB-4AFB-957C-63AD3AF15417}">
      <dgm:prSet/>
      <dgm:spPr/>
      <dgm:t>
        <a:bodyPr/>
        <a:lstStyle/>
        <a:p>
          <a:endParaRPr lang="en-US"/>
        </a:p>
      </dgm:t>
    </dgm:pt>
    <dgm:pt modelId="{D0251290-70EB-43C9-9A42-69AEE40D7369}">
      <dgm:prSet/>
      <dgm:spPr/>
      <dgm:t>
        <a:bodyPr/>
        <a:lstStyle/>
        <a:p>
          <a:r>
            <a:rPr lang="en-US" dirty="0"/>
            <a:t>Use a puppet to ask them questions – </a:t>
          </a:r>
          <a:r>
            <a:rPr lang="en-US" i="1" dirty="0"/>
            <a:t>what can you hear at the beginning of fish?</a:t>
          </a:r>
        </a:p>
      </dgm:t>
    </dgm:pt>
    <dgm:pt modelId="{725C92AD-C513-400A-9564-0E561EBD1DE1}" type="parTrans" cxnId="{872EF514-F7C3-451E-AA22-5E7EF74462FA}">
      <dgm:prSet/>
      <dgm:spPr/>
      <dgm:t>
        <a:bodyPr/>
        <a:lstStyle/>
        <a:p>
          <a:endParaRPr lang="en-US"/>
        </a:p>
      </dgm:t>
    </dgm:pt>
    <dgm:pt modelId="{85C9377E-1D47-4628-80C2-A2EB17F6FCB9}" type="sibTrans" cxnId="{872EF514-F7C3-451E-AA22-5E7EF74462FA}">
      <dgm:prSet/>
      <dgm:spPr/>
      <dgm:t>
        <a:bodyPr/>
        <a:lstStyle/>
        <a:p>
          <a:endParaRPr lang="en-US"/>
        </a:p>
      </dgm:t>
    </dgm:pt>
    <dgm:pt modelId="{B1F2D752-88DA-4D76-88E7-D885B2E5FC38}" type="pres">
      <dgm:prSet presAssocID="{111B4012-20A8-4C9E-8A1B-E8C74C3B22E7}" presName="Name0" presStyleCnt="0">
        <dgm:presLayoutVars>
          <dgm:dir/>
          <dgm:animLvl val="lvl"/>
          <dgm:resizeHandles/>
        </dgm:presLayoutVars>
      </dgm:prSet>
      <dgm:spPr/>
    </dgm:pt>
    <dgm:pt modelId="{D96DA910-B13A-4ABF-BE37-ED1B49F12322}" type="pres">
      <dgm:prSet presAssocID="{273D7C75-7296-4EC1-BAE8-623F33B89178}" presName="linNode" presStyleCnt="0"/>
      <dgm:spPr/>
    </dgm:pt>
    <dgm:pt modelId="{D0A7C5A6-2E52-42A7-A4F1-61CF506DCD9C}" type="pres">
      <dgm:prSet presAssocID="{273D7C75-7296-4EC1-BAE8-623F33B89178}" presName="parentShp" presStyleLbl="node1" presStyleIdx="0" presStyleCnt="3">
        <dgm:presLayoutVars>
          <dgm:bulletEnabled val="1"/>
        </dgm:presLayoutVars>
      </dgm:prSet>
      <dgm:spPr/>
    </dgm:pt>
    <dgm:pt modelId="{C4331BFC-CB30-494A-860C-B925A67E49A6}" type="pres">
      <dgm:prSet presAssocID="{273D7C75-7296-4EC1-BAE8-623F33B89178}" presName="childShp" presStyleLbl="bgAccFollowNode1" presStyleIdx="0" presStyleCnt="3" custScaleY="118378">
        <dgm:presLayoutVars>
          <dgm:bulletEnabled val="1"/>
        </dgm:presLayoutVars>
      </dgm:prSet>
      <dgm:spPr/>
    </dgm:pt>
    <dgm:pt modelId="{BDD87D31-88B5-4F33-8A30-84057D7CB752}" type="pres">
      <dgm:prSet presAssocID="{F259D845-33C6-433C-AB86-8BE3D26F3148}" presName="spacing" presStyleCnt="0"/>
      <dgm:spPr/>
    </dgm:pt>
    <dgm:pt modelId="{304C69FC-3417-437E-BB9B-4043EE3A122C}" type="pres">
      <dgm:prSet presAssocID="{8D0581EA-F1B2-4DA3-9A9D-0EB1498BD798}" presName="linNode" presStyleCnt="0"/>
      <dgm:spPr/>
    </dgm:pt>
    <dgm:pt modelId="{0DB069E4-C31B-496A-81DB-CA889B05ADE8}" type="pres">
      <dgm:prSet presAssocID="{8D0581EA-F1B2-4DA3-9A9D-0EB1498BD798}" presName="parentShp" presStyleLbl="node1" presStyleIdx="1" presStyleCnt="3">
        <dgm:presLayoutVars>
          <dgm:bulletEnabled val="1"/>
        </dgm:presLayoutVars>
      </dgm:prSet>
      <dgm:spPr/>
    </dgm:pt>
    <dgm:pt modelId="{21465394-5FB2-477A-8EF2-73A58E0674CC}" type="pres">
      <dgm:prSet presAssocID="{8D0581EA-F1B2-4DA3-9A9D-0EB1498BD798}" presName="childShp" presStyleLbl="bgAccFollowNode1" presStyleIdx="1" presStyleCnt="3">
        <dgm:presLayoutVars>
          <dgm:bulletEnabled val="1"/>
        </dgm:presLayoutVars>
      </dgm:prSet>
      <dgm:spPr/>
    </dgm:pt>
    <dgm:pt modelId="{B229429A-F543-4B02-9A8C-90050B3E1ABE}" type="pres">
      <dgm:prSet presAssocID="{36965666-F4EB-4FF1-A9ED-58DF0EFC1399}" presName="spacing" presStyleCnt="0"/>
      <dgm:spPr/>
    </dgm:pt>
    <dgm:pt modelId="{4AB970B6-26B8-46D5-9ABF-965E65E48B39}" type="pres">
      <dgm:prSet presAssocID="{8B35FED8-26ED-4042-8222-83D5A1911A9A}" presName="linNode" presStyleCnt="0"/>
      <dgm:spPr/>
    </dgm:pt>
    <dgm:pt modelId="{866A4823-E80D-4624-801E-C647B5B0E299}" type="pres">
      <dgm:prSet presAssocID="{8B35FED8-26ED-4042-8222-83D5A1911A9A}" presName="parentShp" presStyleLbl="node1" presStyleIdx="2" presStyleCnt="3">
        <dgm:presLayoutVars>
          <dgm:bulletEnabled val="1"/>
        </dgm:presLayoutVars>
      </dgm:prSet>
      <dgm:spPr/>
    </dgm:pt>
    <dgm:pt modelId="{4A5D42D5-F235-4896-98E5-1CF76A68D6B9}" type="pres">
      <dgm:prSet presAssocID="{8B35FED8-26ED-4042-8222-83D5A1911A9A}" presName="childShp" presStyleLbl="bgAccFollowNode1" presStyleIdx="2" presStyleCnt="3">
        <dgm:presLayoutVars>
          <dgm:bulletEnabled val="1"/>
        </dgm:presLayoutVars>
      </dgm:prSet>
      <dgm:spPr/>
    </dgm:pt>
  </dgm:ptLst>
  <dgm:cxnLst>
    <dgm:cxn modelId="{76E2270E-8B3D-4699-B0BE-B901C7C4D20A}" srcId="{111B4012-20A8-4C9E-8A1B-E8C74C3B22E7}" destId="{273D7C75-7296-4EC1-BAE8-623F33B89178}" srcOrd="0" destOrd="0" parTransId="{C5BA52FF-2FD9-4C88-ADAE-4C94A47D908E}" sibTransId="{F259D845-33C6-433C-AB86-8BE3D26F3148}"/>
    <dgm:cxn modelId="{872EF514-F7C3-451E-AA22-5E7EF74462FA}" srcId="{8B35FED8-26ED-4042-8222-83D5A1911A9A}" destId="{D0251290-70EB-43C9-9A42-69AEE40D7369}" srcOrd="1" destOrd="0" parTransId="{725C92AD-C513-400A-9564-0E561EBD1DE1}" sibTransId="{85C9377E-1D47-4628-80C2-A2EB17F6FCB9}"/>
    <dgm:cxn modelId="{825AAE20-5E7A-4166-BE0C-8B1452157A57}" srcId="{273D7C75-7296-4EC1-BAE8-623F33B89178}" destId="{0371D3A1-2B26-4F55-AED8-1F16C0BF114F}" srcOrd="3" destOrd="0" parTransId="{95AF632C-E76C-4AE4-A23E-922547D4A540}" sibTransId="{7EFB5A8D-C635-4F4A-872E-63B71171E2DF}"/>
    <dgm:cxn modelId="{DCBE1930-4888-41FD-A0AD-0252F897BEDB}" type="presOf" srcId="{9DB6E646-6143-4DDB-BA11-E1DD8A6A27A3}" destId="{C4331BFC-CB30-494A-860C-B925A67E49A6}" srcOrd="0" destOrd="4" presId="urn:microsoft.com/office/officeart/2005/8/layout/vList6"/>
    <dgm:cxn modelId="{C44A2137-7734-402A-A3AE-9153E9AFB18A}" type="presOf" srcId="{273D7C75-7296-4EC1-BAE8-623F33B89178}" destId="{D0A7C5A6-2E52-42A7-A4F1-61CF506DCD9C}" srcOrd="0" destOrd="0" presId="urn:microsoft.com/office/officeart/2005/8/layout/vList6"/>
    <dgm:cxn modelId="{AE33863B-6085-4049-933D-AA4EB920FCD5}" srcId="{8D0581EA-F1B2-4DA3-9A9D-0EB1498BD798}" destId="{D1640916-87EB-4C98-8F76-7EF6CCFA7479}" srcOrd="0" destOrd="0" parTransId="{29F55E1E-E558-4976-AC1A-9F81153D4986}" sibTransId="{CECCA268-41AD-4D81-9D6B-744F16955FE4}"/>
    <dgm:cxn modelId="{1841553E-0A47-4E0D-A728-59DDCD1D10DF}" srcId="{111B4012-20A8-4C9E-8A1B-E8C74C3B22E7}" destId="{8D0581EA-F1B2-4DA3-9A9D-0EB1498BD798}" srcOrd="1" destOrd="0" parTransId="{B991423E-606A-4238-BF2A-E5424ED7B244}" sibTransId="{36965666-F4EB-4FF1-A9ED-58DF0EFC1399}"/>
    <dgm:cxn modelId="{0003A743-9408-44BD-8228-E098ABF5E8E7}" srcId="{273D7C75-7296-4EC1-BAE8-623F33B89178}" destId="{2A91BAB3-1504-4EE5-A042-AA16354E5F9D}" srcOrd="1" destOrd="0" parTransId="{F75F107D-3B26-47EB-BCE8-77E789A892DC}" sibTransId="{24B4E924-C538-4BC0-9335-78987747DADB}"/>
    <dgm:cxn modelId="{EF24FD45-28F7-4BFC-A38E-EE72E738C7DD}" srcId="{8D0581EA-F1B2-4DA3-9A9D-0EB1498BD798}" destId="{EC237CBA-FBA2-42C6-9476-8B56675513AC}" srcOrd="1" destOrd="0" parTransId="{AC7B3CD0-E5FD-4333-BD57-B2BF8A7CC5F7}" sibTransId="{4DE3AAE9-EF83-4328-9054-31A533AE5C4A}"/>
    <dgm:cxn modelId="{E62A8148-E5CA-4DD0-8A37-13BAF32F8AE0}" type="presOf" srcId="{0371D3A1-2B26-4F55-AED8-1F16C0BF114F}" destId="{C4331BFC-CB30-494A-860C-B925A67E49A6}" srcOrd="0" destOrd="3" presId="urn:microsoft.com/office/officeart/2005/8/layout/vList6"/>
    <dgm:cxn modelId="{A14B614D-1A8B-4893-820A-6B1C2510E9B0}" srcId="{8D0581EA-F1B2-4DA3-9A9D-0EB1498BD798}" destId="{2F3CA618-61C0-4477-BAA6-66A7CAC90BFA}" srcOrd="2" destOrd="0" parTransId="{D93632F5-A8AF-4C1F-AA33-E8AB3946E9B9}" sibTransId="{C1BDAE60-0A47-44F3-92FF-38AE96D50A66}"/>
    <dgm:cxn modelId="{F91CB54F-9D33-4B01-9E35-58A98BF506C7}" type="presOf" srcId="{2F3CA618-61C0-4477-BAA6-66A7CAC90BFA}" destId="{21465394-5FB2-477A-8EF2-73A58E0674CC}" srcOrd="0" destOrd="2" presId="urn:microsoft.com/office/officeart/2005/8/layout/vList6"/>
    <dgm:cxn modelId="{376BCC52-EEF3-4766-AF12-0D4B225EF873}" type="presOf" srcId="{111B4012-20A8-4C9E-8A1B-E8C74C3B22E7}" destId="{B1F2D752-88DA-4D76-88E7-D885B2E5FC38}" srcOrd="0" destOrd="0" presId="urn:microsoft.com/office/officeart/2005/8/layout/vList6"/>
    <dgm:cxn modelId="{45DF4874-8DA5-41E5-AFA4-ACC2D5C1A4F8}" type="presOf" srcId="{EC7F3B82-63D6-4B01-BF3A-58F775CF4012}" destId="{4A5D42D5-F235-4896-98E5-1CF76A68D6B9}" srcOrd="0" destOrd="0" presId="urn:microsoft.com/office/officeart/2005/8/layout/vList6"/>
    <dgm:cxn modelId="{EAF6D855-187D-40AC-B238-9A0C442B3886}" srcId="{273D7C75-7296-4EC1-BAE8-623F33B89178}" destId="{A2B9345C-14A0-4B22-8317-5F30EEF962F1}" srcOrd="0" destOrd="0" parTransId="{4F6AF388-0840-4966-B9CE-252DE80B85D3}" sibTransId="{E5EE7C8B-4971-48CB-9C82-C63F7488BF5B}"/>
    <dgm:cxn modelId="{13660F76-3E65-4295-8233-660FCA7C214D}" type="presOf" srcId="{D0251290-70EB-43C9-9A42-69AEE40D7369}" destId="{4A5D42D5-F235-4896-98E5-1CF76A68D6B9}" srcOrd="0" destOrd="1" presId="urn:microsoft.com/office/officeart/2005/8/layout/vList6"/>
    <dgm:cxn modelId="{8242F059-2F07-4978-B79E-260D84FB7CEB}" type="presOf" srcId="{D1640916-87EB-4C98-8F76-7EF6CCFA7479}" destId="{21465394-5FB2-477A-8EF2-73A58E0674CC}" srcOrd="0" destOrd="0" presId="urn:microsoft.com/office/officeart/2005/8/layout/vList6"/>
    <dgm:cxn modelId="{C86C6684-F83D-4D1F-A3C9-6D20CF85F78A}" type="presOf" srcId="{2A91BAB3-1504-4EE5-A042-AA16354E5F9D}" destId="{C4331BFC-CB30-494A-860C-B925A67E49A6}" srcOrd="0" destOrd="1" presId="urn:microsoft.com/office/officeart/2005/8/layout/vList6"/>
    <dgm:cxn modelId="{19E11792-0B49-4DC0-BF47-9A370DDE9C7E}" srcId="{273D7C75-7296-4EC1-BAE8-623F33B89178}" destId="{9DB6E646-6143-4DDB-BA11-E1DD8A6A27A3}" srcOrd="4" destOrd="0" parTransId="{F03C915E-EFC9-4D1E-8196-FD78316DFC33}" sibTransId="{DBFD3041-5939-4998-8C91-35EB2E433140}"/>
    <dgm:cxn modelId="{A09F059B-05ED-46DC-A489-0C942CFF4868}" srcId="{111B4012-20A8-4C9E-8A1B-E8C74C3B22E7}" destId="{8B35FED8-26ED-4042-8222-83D5A1911A9A}" srcOrd="2" destOrd="0" parTransId="{632F1E05-3BB9-44D8-9033-26D5F64B3E2F}" sibTransId="{92A0011D-189C-431A-99D3-DEA79E18B650}"/>
    <dgm:cxn modelId="{1FAC499B-A8D6-4726-89BE-F619B77E0245}" srcId="{273D7C75-7296-4EC1-BAE8-623F33B89178}" destId="{2C1FE17B-478C-4001-9F46-C8F3686D442B}" srcOrd="2" destOrd="0" parTransId="{6C42E38C-3529-49F3-9DAA-96F5F67FCF29}" sibTransId="{9C71B154-FD05-478D-9F77-EB533E6EB78E}"/>
    <dgm:cxn modelId="{7CEB40A1-565A-4F70-935E-5BF1A7D1112C}" type="presOf" srcId="{8D0581EA-F1B2-4DA3-9A9D-0EB1498BD798}" destId="{0DB069E4-C31B-496A-81DB-CA889B05ADE8}" srcOrd="0" destOrd="0" presId="urn:microsoft.com/office/officeart/2005/8/layout/vList6"/>
    <dgm:cxn modelId="{51F6E9C5-E357-4D5A-89A8-DB745DBEBFED}" type="presOf" srcId="{2C1FE17B-478C-4001-9F46-C8F3686D442B}" destId="{C4331BFC-CB30-494A-860C-B925A67E49A6}" srcOrd="0" destOrd="2" presId="urn:microsoft.com/office/officeart/2005/8/layout/vList6"/>
    <dgm:cxn modelId="{8344D2C8-F6C3-4A62-9C04-BD92433D8E8B}" type="presOf" srcId="{8B35FED8-26ED-4042-8222-83D5A1911A9A}" destId="{866A4823-E80D-4624-801E-C647B5B0E299}" srcOrd="0" destOrd="0" presId="urn:microsoft.com/office/officeart/2005/8/layout/vList6"/>
    <dgm:cxn modelId="{95B3EAE8-97DB-4AFB-957C-63AD3AF15417}" srcId="{8B35FED8-26ED-4042-8222-83D5A1911A9A}" destId="{EC7F3B82-63D6-4B01-BF3A-58F775CF4012}" srcOrd="0" destOrd="0" parTransId="{46B4E09B-7C46-4EB9-BA19-8593E38ED922}" sibTransId="{FEBB4F92-59B8-46CE-AC8B-41EDDE4952B1}"/>
    <dgm:cxn modelId="{C2C04EEB-FB5D-47F9-85E5-5AAE397527C5}" type="presOf" srcId="{A2B9345C-14A0-4B22-8317-5F30EEF962F1}" destId="{C4331BFC-CB30-494A-860C-B925A67E49A6}" srcOrd="0" destOrd="0" presId="urn:microsoft.com/office/officeart/2005/8/layout/vList6"/>
    <dgm:cxn modelId="{273636F8-62E5-4B12-B877-CF0664E32C6B}" type="presOf" srcId="{EC237CBA-FBA2-42C6-9476-8B56675513AC}" destId="{21465394-5FB2-477A-8EF2-73A58E0674CC}" srcOrd="0" destOrd="1" presId="urn:microsoft.com/office/officeart/2005/8/layout/vList6"/>
    <dgm:cxn modelId="{7B53501B-4BA7-40CB-A8DA-CB23E771B19E}" type="presParOf" srcId="{B1F2D752-88DA-4D76-88E7-D885B2E5FC38}" destId="{D96DA910-B13A-4ABF-BE37-ED1B49F12322}" srcOrd="0" destOrd="0" presId="urn:microsoft.com/office/officeart/2005/8/layout/vList6"/>
    <dgm:cxn modelId="{850BA298-3F44-48D8-A2E1-2FF5BF38F9C5}" type="presParOf" srcId="{D96DA910-B13A-4ABF-BE37-ED1B49F12322}" destId="{D0A7C5A6-2E52-42A7-A4F1-61CF506DCD9C}" srcOrd="0" destOrd="0" presId="urn:microsoft.com/office/officeart/2005/8/layout/vList6"/>
    <dgm:cxn modelId="{8ADCC751-874D-48B8-B8CB-17C2CF3E9949}" type="presParOf" srcId="{D96DA910-B13A-4ABF-BE37-ED1B49F12322}" destId="{C4331BFC-CB30-494A-860C-B925A67E49A6}" srcOrd="1" destOrd="0" presId="urn:microsoft.com/office/officeart/2005/8/layout/vList6"/>
    <dgm:cxn modelId="{CD6F7ED1-1F4A-4216-AF5C-63DFF48E3FBF}" type="presParOf" srcId="{B1F2D752-88DA-4D76-88E7-D885B2E5FC38}" destId="{BDD87D31-88B5-4F33-8A30-84057D7CB752}" srcOrd="1" destOrd="0" presId="urn:microsoft.com/office/officeart/2005/8/layout/vList6"/>
    <dgm:cxn modelId="{4CD6DB7D-0F07-49E6-90ED-A063F5C4D832}" type="presParOf" srcId="{B1F2D752-88DA-4D76-88E7-D885B2E5FC38}" destId="{304C69FC-3417-437E-BB9B-4043EE3A122C}" srcOrd="2" destOrd="0" presId="urn:microsoft.com/office/officeart/2005/8/layout/vList6"/>
    <dgm:cxn modelId="{85FA4E4A-76A9-4FFD-82CF-C78E7C5BC179}" type="presParOf" srcId="{304C69FC-3417-437E-BB9B-4043EE3A122C}" destId="{0DB069E4-C31B-496A-81DB-CA889B05ADE8}" srcOrd="0" destOrd="0" presId="urn:microsoft.com/office/officeart/2005/8/layout/vList6"/>
    <dgm:cxn modelId="{037AE98E-E521-4B2C-BC30-C1CEE10C4653}" type="presParOf" srcId="{304C69FC-3417-437E-BB9B-4043EE3A122C}" destId="{21465394-5FB2-477A-8EF2-73A58E0674CC}" srcOrd="1" destOrd="0" presId="urn:microsoft.com/office/officeart/2005/8/layout/vList6"/>
    <dgm:cxn modelId="{53218924-1F3A-4858-9564-4145BC6FB6BF}" type="presParOf" srcId="{B1F2D752-88DA-4D76-88E7-D885B2E5FC38}" destId="{B229429A-F543-4B02-9A8C-90050B3E1ABE}" srcOrd="3" destOrd="0" presId="urn:microsoft.com/office/officeart/2005/8/layout/vList6"/>
    <dgm:cxn modelId="{43F83B88-3B2B-4F9E-B825-AEDA8826BCE4}" type="presParOf" srcId="{B1F2D752-88DA-4D76-88E7-D885B2E5FC38}" destId="{4AB970B6-26B8-46D5-9ABF-965E65E48B39}" srcOrd="4" destOrd="0" presId="urn:microsoft.com/office/officeart/2005/8/layout/vList6"/>
    <dgm:cxn modelId="{007B6E56-BAE1-4AEE-951F-1EB267B62F10}" type="presParOf" srcId="{4AB970B6-26B8-46D5-9ABF-965E65E48B39}" destId="{866A4823-E80D-4624-801E-C647B5B0E299}" srcOrd="0" destOrd="0" presId="urn:microsoft.com/office/officeart/2005/8/layout/vList6"/>
    <dgm:cxn modelId="{0704EB04-2CE9-4055-B32D-BA5DA2E7857C}" type="presParOf" srcId="{4AB970B6-26B8-46D5-9ABF-965E65E48B39}" destId="{4A5D42D5-F235-4896-98E5-1CF76A68D6B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22340A-4568-4CDC-B7A2-74CB28971332}" type="doc">
      <dgm:prSet loTypeId="urn:microsoft.com/office/officeart/2005/8/layout/v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31AF1EEC-40D8-4BAF-B219-1ECCE38FDFEB}">
      <dgm:prSet phldrT="[Text]"/>
      <dgm:spPr>
        <a:solidFill>
          <a:schemeClr val="accent5"/>
        </a:solidFill>
      </dgm:spPr>
      <dgm:t>
        <a:bodyPr/>
        <a:lstStyle/>
        <a:p>
          <a:r>
            <a:rPr lang="en-GB" dirty="0"/>
            <a:t>Stage 1:  Blending </a:t>
          </a:r>
          <a:r>
            <a:rPr lang="en-GB" b="1" u="sng" dirty="0"/>
            <a:t>with</a:t>
          </a:r>
          <a:r>
            <a:rPr lang="en-GB" dirty="0"/>
            <a:t> Pictures</a:t>
          </a:r>
        </a:p>
      </dgm:t>
    </dgm:pt>
    <dgm:pt modelId="{26B8A525-1AED-4651-8E6F-7DF6153D04F8}" type="parTrans" cxnId="{5AF004FC-AE16-498E-B0BE-8E59C55F7D9F}">
      <dgm:prSet/>
      <dgm:spPr/>
      <dgm:t>
        <a:bodyPr/>
        <a:lstStyle/>
        <a:p>
          <a:endParaRPr lang="en-GB"/>
        </a:p>
      </dgm:t>
    </dgm:pt>
    <dgm:pt modelId="{24C3A951-C7A4-47AE-A812-320ED730B440}" type="sibTrans" cxnId="{5AF004FC-AE16-498E-B0BE-8E59C55F7D9F}">
      <dgm:prSet/>
      <dgm:spPr/>
      <dgm:t>
        <a:bodyPr/>
        <a:lstStyle/>
        <a:p>
          <a:endParaRPr lang="en-GB"/>
        </a:p>
      </dgm:t>
    </dgm:pt>
    <dgm:pt modelId="{1F68BDFF-A4CC-40DA-B865-C836764B6035}">
      <dgm:prSet phldrT="[Text]"/>
      <dgm:spPr>
        <a:solidFill>
          <a:schemeClr val="accent5">
            <a:lumMod val="20000"/>
            <a:lumOff val="80000"/>
            <a:alpha val="90000"/>
          </a:schemeClr>
        </a:solidFill>
        <a:ln>
          <a:solidFill>
            <a:schemeClr val="accent5">
              <a:lumMod val="20000"/>
              <a:lumOff val="80000"/>
              <a:alpha val="90000"/>
            </a:schemeClr>
          </a:solidFill>
        </a:ln>
      </dgm:spPr>
      <dgm:t>
        <a:bodyPr/>
        <a:lstStyle/>
        <a:p>
          <a:r>
            <a:rPr lang="en-GB" dirty="0"/>
            <a:t>With pictures/objects in front of them</a:t>
          </a:r>
        </a:p>
      </dgm:t>
    </dgm:pt>
    <dgm:pt modelId="{BF3B29D2-3D88-4817-B917-1322069A10AD}" type="parTrans" cxnId="{17C22928-BCD3-465D-92AB-FA45B0EE2D95}">
      <dgm:prSet/>
      <dgm:spPr/>
      <dgm:t>
        <a:bodyPr/>
        <a:lstStyle/>
        <a:p>
          <a:endParaRPr lang="en-GB"/>
        </a:p>
      </dgm:t>
    </dgm:pt>
    <dgm:pt modelId="{64FBA40F-0CD2-4CF0-9D5E-B3D2B20D6EC6}" type="sibTrans" cxnId="{17C22928-BCD3-465D-92AB-FA45B0EE2D95}">
      <dgm:prSet/>
      <dgm:spPr/>
      <dgm:t>
        <a:bodyPr/>
        <a:lstStyle/>
        <a:p>
          <a:endParaRPr lang="en-GB"/>
        </a:p>
      </dgm:t>
    </dgm:pt>
    <dgm:pt modelId="{301EA23E-1F89-496F-9BE5-9FD0C6C0412A}">
      <dgm:prSet phldrT="[Text]"/>
      <dgm:spPr>
        <a:solidFill>
          <a:schemeClr val="accent5">
            <a:lumMod val="20000"/>
            <a:lumOff val="80000"/>
            <a:alpha val="90000"/>
          </a:schemeClr>
        </a:solidFill>
        <a:ln>
          <a:solidFill>
            <a:schemeClr val="accent5">
              <a:lumMod val="20000"/>
              <a:lumOff val="80000"/>
              <a:alpha val="90000"/>
            </a:schemeClr>
          </a:solidFill>
        </a:ln>
      </dgm:spPr>
      <dgm:t>
        <a:bodyPr/>
        <a:lstStyle/>
        <a:p>
          <a:r>
            <a:rPr lang="en-GB" b="1" i="1" dirty="0"/>
            <a:t>‘where is the c-a-t’ </a:t>
          </a:r>
          <a:r>
            <a:rPr lang="en-GB" dirty="0"/>
            <a:t>and you want them to point to the cat. You may have to repeat a couple of times for them to find it.</a:t>
          </a:r>
        </a:p>
      </dgm:t>
    </dgm:pt>
    <dgm:pt modelId="{4F35FC35-0E4A-48AF-B72A-9652AA1B97EA}" type="parTrans" cxnId="{ADB41B6F-D01F-48A3-B54D-3453E8097B56}">
      <dgm:prSet/>
      <dgm:spPr/>
      <dgm:t>
        <a:bodyPr/>
        <a:lstStyle/>
        <a:p>
          <a:endParaRPr lang="en-GB"/>
        </a:p>
      </dgm:t>
    </dgm:pt>
    <dgm:pt modelId="{83C438C2-653C-475D-A2EB-AAA6BDE7B07E}" type="sibTrans" cxnId="{ADB41B6F-D01F-48A3-B54D-3453E8097B56}">
      <dgm:prSet/>
      <dgm:spPr/>
      <dgm:t>
        <a:bodyPr/>
        <a:lstStyle/>
        <a:p>
          <a:endParaRPr lang="en-GB"/>
        </a:p>
      </dgm:t>
    </dgm:pt>
    <dgm:pt modelId="{91F23B5F-D334-4F9C-BEB6-DB3A5046B632}">
      <dgm:prSet phldrT="[Text]"/>
      <dgm:spPr/>
      <dgm:t>
        <a:bodyPr/>
        <a:lstStyle/>
        <a:p>
          <a:r>
            <a:rPr lang="en-GB" dirty="0"/>
            <a:t>Stage 2:</a:t>
          </a:r>
        </a:p>
        <a:p>
          <a:r>
            <a:rPr lang="en-GB" dirty="0"/>
            <a:t>Blending </a:t>
          </a:r>
          <a:r>
            <a:rPr lang="en-GB" b="1" u="sng" dirty="0"/>
            <a:t>without</a:t>
          </a:r>
          <a:r>
            <a:rPr lang="en-GB" dirty="0"/>
            <a:t> pictures</a:t>
          </a:r>
        </a:p>
      </dgm:t>
    </dgm:pt>
    <dgm:pt modelId="{D84BB105-9B7D-4263-8AA8-EE73DC1217AF}" type="parTrans" cxnId="{F7854670-25D1-464E-B286-EDE40D9E5EB1}">
      <dgm:prSet/>
      <dgm:spPr/>
      <dgm:t>
        <a:bodyPr/>
        <a:lstStyle/>
        <a:p>
          <a:endParaRPr lang="en-GB"/>
        </a:p>
      </dgm:t>
    </dgm:pt>
    <dgm:pt modelId="{2D4A4501-631B-42E9-8B58-D4AD0DF0BCAD}" type="sibTrans" cxnId="{F7854670-25D1-464E-B286-EDE40D9E5EB1}">
      <dgm:prSet/>
      <dgm:spPr/>
      <dgm:t>
        <a:bodyPr/>
        <a:lstStyle/>
        <a:p>
          <a:endParaRPr lang="en-GB"/>
        </a:p>
      </dgm:t>
    </dgm:pt>
    <dgm:pt modelId="{F4C7B025-B4FD-4F75-981C-53131B277227}">
      <dgm:prSet phldrT="[Text]"/>
      <dgm:spPr/>
      <dgm:t>
        <a:bodyPr/>
        <a:lstStyle/>
        <a:p>
          <a:r>
            <a:rPr lang="en-GB" dirty="0"/>
            <a:t>Hide the pictures/objects from your child. </a:t>
          </a:r>
        </a:p>
      </dgm:t>
    </dgm:pt>
    <dgm:pt modelId="{A0130930-B72E-4218-801F-1A231EA9F204}" type="parTrans" cxnId="{6B5348D3-9C0A-4F9C-9B91-D3EA2B7FD32B}">
      <dgm:prSet/>
      <dgm:spPr/>
      <dgm:t>
        <a:bodyPr/>
        <a:lstStyle/>
        <a:p>
          <a:endParaRPr lang="en-GB"/>
        </a:p>
      </dgm:t>
    </dgm:pt>
    <dgm:pt modelId="{14EAC952-A307-4C13-B9DF-58DDE197BF31}" type="sibTrans" cxnId="{6B5348D3-9C0A-4F9C-9B91-D3EA2B7FD32B}">
      <dgm:prSet/>
      <dgm:spPr/>
      <dgm:t>
        <a:bodyPr/>
        <a:lstStyle/>
        <a:p>
          <a:endParaRPr lang="en-GB"/>
        </a:p>
      </dgm:t>
    </dgm:pt>
    <dgm:pt modelId="{C09E8683-72FF-4136-8F7E-F23BB1E40705}">
      <dgm:prSet phldrT="[Text]"/>
      <dgm:spPr/>
      <dgm:t>
        <a:bodyPr/>
        <a:lstStyle/>
        <a:p>
          <a:r>
            <a:rPr lang="en-GB" b="1" i="1" dirty="0"/>
            <a:t>‘what picture I am looking at/hiding/thinking of?  Listen…    c-a-t’. </a:t>
          </a:r>
          <a:r>
            <a:rPr lang="en-GB" dirty="0"/>
            <a:t>and you want them to  say </a:t>
          </a:r>
          <a:r>
            <a:rPr lang="en-GB" i="1" dirty="0"/>
            <a:t>cat</a:t>
          </a:r>
          <a:r>
            <a:rPr lang="en-GB" dirty="0"/>
            <a:t> without having to look at the sheet for prompting.  Again you may have to repeat a couple of times for them.</a:t>
          </a:r>
          <a:endParaRPr lang="en-GB" b="1" i="1" dirty="0"/>
        </a:p>
      </dgm:t>
    </dgm:pt>
    <dgm:pt modelId="{91DB95CD-D06F-479D-AA18-DFF41859FB7B}" type="parTrans" cxnId="{A9D5F062-9723-4CA8-98F2-90F7A6C94C20}">
      <dgm:prSet/>
      <dgm:spPr/>
      <dgm:t>
        <a:bodyPr/>
        <a:lstStyle/>
        <a:p>
          <a:endParaRPr lang="en-GB"/>
        </a:p>
      </dgm:t>
    </dgm:pt>
    <dgm:pt modelId="{54EF1EC6-D77B-4786-AAEB-AD7367DBD4A4}" type="sibTrans" cxnId="{A9D5F062-9723-4CA8-98F2-90F7A6C94C20}">
      <dgm:prSet/>
      <dgm:spPr/>
      <dgm:t>
        <a:bodyPr/>
        <a:lstStyle/>
        <a:p>
          <a:endParaRPr lang="en-GB"/>
        </a:p>
      </dgm:t>
    </dgm:pt>
    <dgm:pt modelId="{012B3A86-8E84-47A1-91E9-40476E4F5706}" type="pres">
      <dgm:prSet presAssocID="{3322340A-4568-4CDC-B7A2-74CB28971332}" presName="Name0" presStyleCnt="0">
        <dgm:presLayoutVars>
          <dgm:dir/>
          <dgm:animLvl val="lvl"/>
          <dgm:resizeHandles/>
        </dgm:presLayoutVars>
      </dgm:prSet>
      <dgm:spPr/>
    </dgm:pt>
    <dgm:pt modelId="{B1B8DE88-D438-4032-9F3F-C579266E797D}" type="pres">
      <dgm:prSet presAssocID="{31AF1EEC-40D8-4BAF-B219-1ECCE38FDFEB}" presName="linNode" presStyleCnt="0"/>
      <dgm:spPr/>
    </dgm:pt>
    <dgm:pt modelId="{A823D0BB-B428-46F8-9769-84E1DCB41B33}" type="pres">
      <dgm:prSet presAssocID="{31AF1EEC-40D8-4BAF-B219-1ECCE38FDFEB}" presName="parentShp" presStyleLbl="node1" presStyleIdx="0" presStyleCnt="2" custLinFactNeighborX="-11280" custLinFactNeighborY="3221">
        <dgm:presLayoutVars>
          <dgm:bulletEnabled val="1"/>
        </dgm:presLayoutVars>
      </dgm:prSet>
      <dgm:spPr/>
    </dgm:pt>
    <dgm:pt modelId="{4C7846E7-C04D-4A38-83FB-A8173278019F}" type="pres">
      <dgm:prSet presAssocID="{31AF1EEC-40D8-4BAF-B219-1ECCE38FDFEB}" presName="childShp" presStyleLbl="bgAccFollowNode1" presStyleIdx="0" presStyleCnt="2">
        <dgm:presLayoutVars>
          <dgm:bulletEnabled val="1"/>
        </dgm:presLayoutVars>
      </dgm:prSet>
      <dgm:spPr/>
    </dgm:pt>
    <dgm:pt modelId="{EB43AFDD-2742-4B25-91FD-8A4D0D585308}" type="pres">
      <dgm:prSet presAssocID="{24C3A951-C7A4-47AE-A812-320ED730B440}" presName="spacing" presStyleCnt="0"/>
      <dgm:spPr/>
    </dgm:pt>
    <dgm:pt modelId="{366A4A2F-EB9D-46D7-8DCC-4846545A1C02}" type="pres">
      <dgm:prSet presAssocID="{91F23B5F-D334-4F9C-BEB6-DB3A5046B632}" presName="linNode" presStyleCnt="0"/>
      <dgm:spPr/>
    </dgm:pt>
    <dgm:pt modelId="{710C1390-B1D4-42C3-8237-927B19A9440F}" type="pres">
      <dgm:prSet presAssocID="{91F23B5F-D334-4F9C-BEB6-DB3A5046B632}" presName="parentShp" presStyleLbl="node1" presStyleIdx="1" presStyleCnt="2">
        <dgm:presLayoutVars>
          <dgm:bulletEnabled val="1"/>
        </dgm:presLayoutVars>
      </dgm:prSet>
      <dgm:spPr/>
    </dgm:pt>
    <dgm:pt modelId="{645EBD8E-9E60-4F78-9D80-BE39332E2DC8}" type="pres">
      <dgm:prSet presAssocID="{91F23B5F-D334-4F9C-BEB6-DB3A5046B632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17C22928-BCD3-465D-92AB-FA45B0EE2D95}" srcId="{31AF1EEC-40D8-4BAF-B219-1ECCE38FDFEB}" destId="{1F68BDFF-A4CC-40DA-B865-C836764B6035}" srcOrd="0" destOrd="0" parTransId="{BF3B29D2-3D88-4817-B917-1322069A10AD}" sibTransId="{64FBA40F-0CD2-4CF0-9D5E-B3D2B20D6EC6}"/>
    <dgm:cxn modelId="{0F3DE528-9A50-4C23-ACFB-9FA7BED87E67}" type="presOf" srcId="{C09E8683-72FF-4136-8F7E-F23BB1E40705}" destId="{645EBD8E-9E60-4F78-9D80-BE39332E2DC8}" srcOrd="0" destOrd="1" presId="urn:microsoft.com/office/officeart/2005/8/layout/vList6"/>
    <dgm:cxn modelId="{8B6F7F33-DF64-4F4A-95E6-206CD50A1A2D}" type="presOf" srcId="{301EA23E-1F89-496F-9BE5-9FD0C6C0412A}" destId="{4C7846E7-C04D-4A38-83FB-A8173278019F}" srcOrd="0" destOrd="1" presId="urn:microsoft.com/office/officeart/2005/8/layout/vList6"/>
    <dgm:cxn modelId="{A9D5F062-9723-4CA8-98F2-90F7A6C94C20}" srcId="{91F23B5F-D334-4F9C-BEB6-DB3A5046B632}" destId="{C09E8683-72FF-4136-8F7E-F23BB1E40705}" srcOrd="1" destOrd="0" parTransId="{91DB95CD-D06F-479D-AA18-DFF41859FB7B}" sibTransId="{54EF1EC6-D77B-4786-AAEB-AD7367DBD4A4}"/>
    <dgm:cxn modelId="{CDB68446-60E5-4205-82FE-4858D92BDA70}" type="presOf" srcId="{1F68BDFF-A4CC-40DA-B865-C836764B6035}" destId="{4C7846E7-C04D-4A38-83FB-A8173278019F}" srcOrd="0" destOrd="0" presId="urn:microsoft.com/office/officeart/2005/8/layout/vList6"/>
    <dgm:cxn modelId="{0524EE48-8185-40D0-8734-6ABC6B635C57}" type="presOf" srcId="{3322340A-4568-4CDC-B7A2-74CB28971332}" destId="{012B3A86-8E84-47A1-91E9-40476E4F5706}" srcOrd="0" destOrd="0" presId="urn:microsoft.com/office/officeart/2005/8/layout/vList6"/>
    <dgm:cxn modelId="{ADB41B6F-D01F-48A3-B54D-3453E8097B56}" srcId="{31AF1EEC-40D8-4BAF-B219-1ECCE38FDFEB}" destId="{301EA23E-1F89-496F-9BE5-9FD0C6C0412A}" srcOrd="1" destOrd="0" parTransId="{4F35FC35-0E4A-48AF-B72A-9652AA1B97EA}" sibTransId="{83C438C2-653C-475D-A2EB-AAA6BDE7B07E}"/>
    <dgm:cxn modelId="{F7854670-25D1-464E-B286-EDE40D9E5EB1}" srcId="{3322340A-4568-4CDC-B7A2-74CB28971332}" destId="{91F23B5F-D334-4F9C-BEB6-DB3A5046B632}" srcOrd="1" destOrd="0" parTransId="{D84BB105-9B7D-4263-8AA8-EE73DC1217AF}" sibTransId="{2D4A4501-631B-42E9-8B58-D4AD0DF0BCAD}"/>
    <dgm:cxn modelId="{DD11F8BF-66C8-42EF-86CD-01A48021D5AF}" type="presOf" srcId="{F4C7B025-B4FD-4F75-981C-53131B277227}" destId="{645EBD8E-9E60-4F78-9D80-BE39332E2DC8}" srcOrd="0" destOrd="0" presId="urn:microsoft.com/office/officeart/2005/8/layout/vList6"/>
    <dgm:cxn modelId="{42ACC7CF-FBB2-4D39-8987-75F21A9BF853}" type="presOf" srcId="{91F23B5F-D334-4F9C-BEB6-DB3A5046B632}" destId="{710C1390-B1D4-42C3-8237-927B19A9440F}" srcOrd="0" destOrd="0" presId="urn:microsoft.com/office/officeart/2005/8/layout/vList6"/>
    <dgm:cxn modelId="{6B5348D3-9C0A-4F9C-9B91-D3EA2B7FD32B}" srcId="{91F23B5F-D334-4F9C-BEB6-DB3A5046B632}" destId="{F4C7B025-B4FD-4F75-981C-53131B277227}" srcOrd="0" destOrd="0" parTransId="{A0130930-B72E-4218-801F-1A231EA9F204}" sibTransId="{14EAC952-A307-4C13-B9DF-58DDE197BF31}"/>
    <dgm:cxn modelId="{5AF004FC-AE16-498E-B0BE-8E59C55F7D9F}" srcId="{3322340A-4568-4CDC-B7A2-74CB28971332}" destId="{31AF1EEC-40D8-4BAF-B219-1ECCE38FDFEB}" srcOrd="0" destOrd="0" parTransId="{26B8A525-1AED-4651-8E6F-7DF6153D04F8}" sibTransId="{24C3A951-C7A4-47AE-A812-320ED730B440}"/>
    <dgm:cxn modelId="{56EB38FD-63FE-4526-96C7-8EB20D971811}" type="presOf" srcId="{31AF1EEC-40D8-4BAF-B219-1ECCE38FDFEB}" destId="{A823D0BB-B428-46F8-9769-84E1DCB41B33}" srcOrd="0" destOrd="0" presId="urn:microsoft.com/office/officeart/2005/8/layout/vList6"/>
    <dgm:cxn modelId="{B3BDA9C0-567F-4BF3-8BD7-C269FBB01F1B}" type="presParOf" srcId="{012B3A86-8E84-47A1-91E9-40476E4F5706}" destId="{B1B8DE88-D438-4032-9F3F-C579266E797D}" srcOrd="0" destOrd="0" presId="urn:microsoft.com/office/officeart/2005/8/layout/vList6"/>
    <dgm:cxn modelId="{DD0D3992-05A7-46AC-9D44-B215DC755085}" type="presParOf" srcId="{B1B8DE88-D438-4032-9F3F-C579266E797D}" destId="{A823D0BB-B428-46F8-9769-84E1DCB41B33}" srcOrd="0" destOrd="0" presId="urn:microsoft.com/office/officeart/2005/8/layout/vList6"/>
    <dgm:cxn modelId="{52DC9B45-3381-49F2-8071-7D5AC2117B6A}" type="presParOf" srcId="{B1B8DE88-D438-4032-9F3F-C579266E797D}" destId="{4C7846E7-C04D-4A38-83FB-A8173278019F}" srcOrd="1" destOrd="0" presId="urn:microsoft.com/office/officeart/2005/8/layout/vList6"/>
    <dgm:cxn modelId="{6EFE6503-345F-4BBE-9036-97A2C6AC6BF7}" type="presParOf" srcId="{012B3A86-8E84-47A1-91E9-40476E4F5706}" destId="{EB43AFDD-2742-4B25-91FD-8A4D0D585308}" srcOrd="1" destOrd="0" presId="urn:microsoft.com/office/officeart/2005/8/layout/vList6"/>
    <dgm:cxn modelId="{B86CD0CC-FBBB-4D4B-8FE0-B6023247C3CC}" type="presParOf" srcId="{012B3A86-8E84-47A1-91E9-40476E4F5706}" destId="{366A4A2F-EB9D-46D7-8DCC-4846545A1C02}" srcOrd="2" destOrd="0" presId="urn:microsoft.com/office/officeart/2005/8/layout/vList6"/>
    <dgm:cxn modelId="{ACE62659-4CD9-41FE-A061-EBE6B2BDC3CA}" type="presParOf" srcId="{366A4A2F-EB9D-46D7-8DCC-4846545A1C02}" destId="{710C1390-B1D4-42C3-8237-927B19A9440F}" srcOrd="0" destOrd="0" presId="urn:microsoft.com/office/officeart/2005/8/layout/vList6"/>
    <dgm:cxn modelId="{9E895964-2E55-441A-A55B-D83E906ED2E4}" type="presParOf" srcId="{366A4A2F-EB9D-46D7-8DCC-4846545A1C02}" destId="{645EBD8E-9E60-4F78-9D80-BE39332E2DC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331BFC-CB30-494A-860C-B925A67E49A6}">
      <dsp:nvSpPr>
        <dsp:cNvPr id="0" name=""/>
        <dsp:cNvSpPr/>
      </dsp:nvSpPr>
      <dsp:spPr>
        <a:xfrm>
          <a:off x="3620511" y="855"/>
          <a:ext cx="5424139" cy="1507569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Stretchy (stretchy and bouncy explain in a couple of slides)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Bouncy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Want the children to separate the repeated sound from the word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b="1" i="1" kern="1200" dirty="0"/>
            <a:t>‘what can you hear in c-c-c-c-c-</a:t>
          </a:r>
          <a:r>
            <a:rPr lang="en-GB" sz="1400" b="1" i="1" kern="1200" dirty="0" err="1"/>
            <a:t>ccat</a:t>
          </a:r>
          <a:r>
            <a:rPr lang="en-GB" sz="1400" b="1" i="1" kern="1200" dirty="0"/>
            <a:t>?’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b="1" kern="1200" dirty="0"/>
            <a:t>Yes can you hear the c in cat?!</a:t>
          </a:r>
        </a:p>
      </dsp:txBody>
      <dsp:txXfrm>
        <a:off x="3620511" y="189301"/>
        <a:ext cx="4858801" cy="1130677"/>
      </dsp:txXfrm>
    </dsp:sp>
    <dsp:sp modelId="{D0A7C5A6-2E52-42A7-A4F1-61CF506DCD9C}">
      <dsp:nvSpPr>
        <dsp:cNvPr id="0" name=""/>
        <dsp:cNvSpPr/>
      </dsp:nvSpPr>
      <dsp:spPr>
        <a:xfrm>
          <a:off x="4418" y="117879"/>
          <a:ext cx="3616093" cy="127352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u="sng" kern="1200" dirty="0"/>
            <a:t>STAGE 1</a:t>
          </a:r>
          <a:r>
            <a:rPr lang="en-US" sz="2000" kern="1200" dirty="0"/>
            <a:t>: Initial sound picture cards. Parents to </a:t>
          </a:r>
          <a:r>
            <a:rPr lang="en-US" sz="2000" b="1" kern="1200" dirty="0"/>
            <a:t>model and encourage </a:t>
          </a:r>
          <a:r>
            <a:rPr lang="en-US" sz="2000" kern="1200" dirty="0"/>
            <a:t>children to listen and hear the initial sound. Parents to stretch and bounce out the sounds</a:t>
          </a:r>
          <a:endParaRPr lang="en-GB" sz="2000" kern="1200" dirty="0"/>
        </a:p>
      </dsp:txBody>
      <dsp:txXfrm>
        <a:off x="66586" y="180047"/>
        <a:ext cx="3491757" cy="1149185"/>
      </dsp:txXfrm>
    </dsp:sp>
    <dsp:sp modelId="{21465394-5FB2-477A-8EF2-73A58E0674CC}">
      <dsp:nvSpPr>
        <dsp:cNvPr id="0" name=""/>
        <dsp:cNvSpPr/>
      </dsp:nvSpPr>
      <dsp:spPr>
        <a:xfrm>
          <a:off x="3619627" y="1635777"/>
          <a:ext cx="5429442" cy="1273521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b="1" i="1" kern="1200" dirty="0"/>
            <a:t>‘what can you hear in cat?’</a:t>
          </a:r>
          <a:endParaRPr lang="en-GB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Want the children to hear c in cat instead of c-c-c-</a:t>
          </a:r>
          <a:r>
            <a:rPr lang="en-GB" sz="2000" kern="1200" dirty="0" err="1"/>
            <a:t>ccat</a:t>
          </a:r>
          <a:r>
            <a:rPr lang="en-GB" sz="2000" kern="1200" dirty="0"/>
            <a:t>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Again model this to begin with but above is your aim!</a:t>
          </a:r>
        </a:p>
      </dsp:txBody>
      <dsp:txXfrm>
        <a:off x="3619627" y="1794967"/>
        <a:ext cx="4951872" cy="955141"/>
      </dsp:txXfrm>
    </dsp:sp>
    <dsp:sp modelId="{0DB069E4-C31B-496A-81DB-CA889B05ADE8}">
      <dsp:nvSpPr>
        <dsp:cNvPr id="0" name=""/>
        <dsp:cNvSpPr/>
      </dsp:nvSpPr>
      <dsp:spPr>
        <a:xfrm>
          <a:off x="0" y="1635777"/>
          <a:ext cx="3619628" cy="1273521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u="sng" kern="1200" dirty="0"/>
            <a:t>STAGE 2: </a:t>
          </a:r>
          <a:r>
            <a:rPr lang="en-US" sz="2000" kern="1200" dirty="0"/>
            <a:t>: Still initial sound picture cards. Parents to </a:t>
          </a:r>
          <a:r>
            <a:rPr lang="en-US" sz="2000" b="1" kern="1200" dirty="0"/>
            <a:t>just say the word </a:t>
          </a:r>
          <a:r>
            <a:rPr lang="en-US" sz="2000" b="0" kern="1200" dirty="0"/>
            <a:t>and </a:t>
          </a:r>
          <a:r>
            <a:rPr lang="en-US" sz="2000" kern="1200" dirty="0"/>
            <a:t>children to listen and hear the initial sound. </a:t>
          </a:r>
          <a:endParaRPr lang="en-GB" sz="2000" kern="1200" dirty="0"/>
        </a:p>
      </dsp:txBody>
      <dsp:txXfrm>
        <a:off x="62168" y="1697945"/>
        <a:ext cx="3495292" cy="1149185"/>
      </dsp:txXfrm>
    </dsp:sp>
    <dsp:sp modelId="{4A5D42D5-F235-4896-98E5-1CF76A68D6B9}">
      <dsp:nvSpPr>
        <dsp:cNvPr id="0" name=""/>
        <dsp:cNvSpPr/>
      </dsp:nvSpPr>
      <dsp:spPr>
        <a:xfrm>
          <a:off x="3619627" y="3036650"/>
          <a:ext cx="5429442" cy="1273521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Games like I spy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Use a puppet to ask them questions – </a:t>
          </a:r>
          <a:r>
            <a:rPr lang="en-US" sz="2000" i="1" kern="1200" dirty="0"/>
            <a:t>what can you hear at the beginning of fish?</a:t>
          </a:r>
        </a:p>
      </dsp:txBody>
      <dsp:txXfrm>
        <a:off x="3619627" y="3195840"/>
        <a:ext cx="4951872" cy="955141"/>
      </dsp:txXfrm>
    </dsp:sp>
    <dsp:sp modelId="{866A4823-E80D-4624-801E-C647B5B0E299}">
      <dsp:nvSpPr>
        <dsp:cNvPr id="0" name=""/>
        <dsp:cNvSpPr/>
      </dsp:nvSpPr>
      <dsp:spPr>
        <a:xfrm>
          <a:off x="0" y="3036650"/>
          <a:ext cx="3619628" cy="127352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u="sng" kern="1200" dirty="0"/>
            <a:t>STAGE3: </a:t>
          </a:r>
          <a:r>
            <a:rPr lang="en-US" sz="2000" b="0" u="none" kern="1200" dirty="0"/>
            <a:t>Initial sounds but without pictures or objects as prompts </a:t>
          </a:r>
        </a:p>
      </dsp:txBody>
      <dsp:txXfrm>
        <a:off x="62168" y="3098818"/>
        <a:ext cx="3495292" cy="11491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7846E7-C04D-4A38-83FB-A8173278019F}">
      <dsp:nvSpPr>
        <dsp:cNvPr id="0" name=""/>
        <dsp:cNvSpPr/>
      </dsp:nvSpPr>
      <dsp:spPr>
        <a:xfrm>
          <a:off x="3509868" y="421"/>
          <a:ext cx="5264803" cy="1643039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lumMod val="20000"/>
            <a:lumOff val="80000"/>
            <a:alpha val="90000"/>
          </a:schemeClr>
        </a:solidFill>
        <a:ln w="12700" cap="flat" cmpd="sng" algn="ctr">
          <a:solidFill>
            <a:schemeClr val="accent5">
              <a:lumMod val="20000"/>
              <a:lumOff val="8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With pictures/objects in front of them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b="1" i="1" kern="1200" dirty="0"/>
            <a:t>‘where is the c-a-t’ </a:t>
          </a:r>
          <a:r>
            <a:rPr lang="en-GB" sz="2000" kern="1200" dirty="0"/>
            <a:t>and you want them to point to the cat. You may have to repeat a couple of times for them to find it.</a:t>
          </a:r>
        </a:p>
      </dsp:txBody>
      <dsp:txXfrm>
        <a:off x="3509868" y="205801"/>
        <a:ext cx="4648663" cy="1232279"/>
      </dsp:txXfrm>
    </dsp:sp>
    <dsp:sp modelId="{A823D0BB-B428-46F8-9769-84E1DCB41B33}">
      <dsp:nvSpPr>
        <dsp:cNvPr id="0" name=""/>
        <dsp:cNvSpPr/>
      </dsp:nvSpPr>
      <dsp:spPr>
        <a:xfrm>
          <a:off x="0" y="53343"/>
          <a:ext cx="3509868" cy="1643039"/>
        </a:xfrm>
        <a:prstGeom prst="round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900" kern="1200" dirty="0"/>
            <a:t>Stage 1:  Blending </a:t>
          </a:r>
          <a:r>
            <a:rPr lang="en-GB" sz="3900" b="1" u="sng" kern="1200" dirty="0"/>
            <a:t>with</a:t>
          </a:r>
          <a:r>
            <a:rPr lang="en-GB" sz="3900" kern="1200" dirty="0"/>
            <a:t> Pictures</a:t>
          </a:r>
        </a:p>
      </dsp:txBody>
      <dsp:txXfrm>
        <a:off x="80207" y="133550"/>
        <a:ext cx="3349454" cy="1482625"/>
      </dsp:txXfrm>
    </dsp:sp>
    <dsp:sp modelId="{645EBD8E-9E60-4F78-9D80-BE39332E2DC8}">
      <dsp:nvSpPr>
        <dsp:cNvPr id="0" name=""/>
        <dsp:cNvSpPr/>
      </dsp:nvSpPr>
      <dsp:spPr>
        <a:xfrm>
          <a:off x="3509868" y="1807764"/>
          <a:ext cx="5264803" cy="1643039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Hide the pictures/objects from your child.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b="1" i="1" kern="1200" dirty="0"/>
            <a:t>‘what picture I am looking at/hiding/thinking of?  Listen…    c-a-t’. </a:t>
          </a:r>
          <a:r>
            <a:rPr lang="en-GB" sz="2000" kern="1200" dirty="0"/>
            <a:t>and you want them to  say </a:t>
          </a:r>
          <a:r>
            <a:rPr lang="en-GB" sz="2000" i="1" kern="1200" dirty="0"/>
            <a:t>cat</a:t>
          </a:r>
          <a:r>
            <a:rPr lang="en-GB" sz="2000" kern="1200" dirty="0"/>
            <a:t> without having to look at the sheet for prompting.  Again you may have to repeat a couple of times for them.</a:t>
          </a:r>
          <a:endParaRPr lang="en-GB" sz="2000" b="1" i="1" kern="1200" dirty="0"/>
        </a:p>
      </dsp:txBody>
      <dsp:txXfrm>
        <a:off x="3509868" y="2013144"/>
        <a:ext cx="4648663" cy="1232279"/>
      </dsp:txXfrm>
    </dsp:sp>
    <dsp:sp modelId="{710C1390-B1D4-42C3-8237-927B19A9440F}">
      <dsp:nvSpPr>
        <dsp:cNvPr id="0" name=""/>
        <dsp:cNvSpPr/>
      </dsp:nvSpPr>
      <dsp:spPr>
        <a:xfrm>
          <a:off x="0" y="1807764"/>
          <a:ext cx="3509868" cy="164303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900" kern="1200" dirty="0"/>
            <a:t>Stage 2:</a:t>
          </a:r>
        </a:p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900" kern="1200" dirty="0"/>
            <a:t>Blending </a:t>
          </a:r>
          <a:r>
            <a:rPr lang="en-GB" sz="3900" b="1" u="sng" kern="1200" dirty="0"/>
            <a:t>without</a:t>
          </a:r>
          <a:r>
            <a:rPr lang="en-GB" sz="3900" kern="1200" dirty="0"/>
            <a:t> pictures</a:t>
          </a:r>
        </a:p>
      </dsp:txBody>
      <dsp:txXfrm>
        <a:off x="80207" y="1887971"/>
        <a:ext cx="3349454" cy="14826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BA6C86A-E696-4915-84A9-365D513683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EFA275-E5BD-42D5-86C3-D4A66EF382D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D50024B-535E-435E-8231-BB31E951EE4E}" type="datetime1">
              <a:rPr lang="en-GB" smtClean="0"/>
              <a:t>17/09/2024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08037F-BC33-4B71-9390-1FCCB44C83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7A39EB-596B-48AB-BC3E-069215B7692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BEDFD5B-C328-43D8-A4C7-929BECA315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27013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19831-D567-4FFB-BF19-3B4F828FFF9C}" type="datetime1">
              <a:rPr lang="en-GB" smtClean="0"/>
              <a:pPr/>
              <a:t>17/09/2024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Quarter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F8D0E63-0F6A-47B0-8BD1-6E95B004C872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5323284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what each word means – use our glossary to help: https://</a:t>
            </a:r>
            <a:r>
              <a:rPr lang="en-US" dirty="0" err="1"/>
              <a:t>www.littlewandlelettersandsounds.org.uk</a:t>
            </a:r>
            <a:r>
              <a:rPr lang="en-US" dirty="0"/>
              <a:t>/resources/my-letters-and-sounds/getting-started/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480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Model the process on a flipchart for the parents </a:t>
            </a:r>
            <a:r>
              <a:rPr lang="en-US"/>
              <a:t>to see.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101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phic 33" descr="Tag=AccentColor&#10;Flavor=Light&#10;Target=Fill">
            <a:extLst>
              <a:ext uri="{FF2B5EF4-FFF2-40B4-BE49-F238E27FC236}">
                <a16:creationId xmlns:a16="http://schemas.microsoft.com/office/drawing/2014/main" id="{A4E7DAC5-621F-40E6-ACD2-590570CC84F8}"/>
              </a:ext>
            </a:extLst>
          </p:cNvPr>
          <p:cNvSpPr>
            <a:spLocks noChangeAspect="1"/>
          </p:cNvSpPr>
          <p:nvPr userDrawn="1"/>
        </p:nvSpPr>
        <p:spPr>
          <a:xfrm>
            <a:off x="1318417" y="0"/>
            <a:ext cx="9570431" cy="6858000"/>
          </a:xfrm>
          <a:custGeom>
            <a:avLst/>
            <a:gdLst>
              <a:gd name="connsiteX0" fmla="*/ 7178288 w 7187261"/>
              <a:gd name="connsiteY0" fmla="*/ 2604802 h 5150263"/>
              <a:gd name="connsiteX1" fmla="*/ 7169335 w 7187261"/>
              <a:gd name="connsiteY1" fmla="*/ 2328577 h 5150263"/>
              <a:gd name="connsiteX2" fmla="*/ 7060845 w 7187261"/>
              <a:gd name="connsiteY2" fmla="*/ 1661160 h 5150263"/>
              <a:gd name="connsiteX3" fmla="*/ 6212263 w 7187261"/>
              <a:gd name="connsiteY3" fmla="*/ 243840 h 5150263"/>
              <a:gd name="connsiteX4" fmla="*/ 5953564 w 7187261"/>
              <a:gd name="connsiteY4" fmla="*/ 0 h 5150263"/>
              <a:gd name="connsiteX5" fmla="*/ 1408615 w 7187261"/>
              <a:gd name="connsiteY5" fmla="*/ 0 h 5150263"/>
              <a:gd name="connsiteX6" fmla="*/ 805111 w 7187261"/>
              <a:gd name="connsiteY6" fmla="*/ 676275 h 5150263"/>
              <a:gd name="connsiteX7" fmla="*/ 104928 w 7187261"/>
              <a:gd name="connsiteY7" fmla="*/ 2183035 h 5150263"/>
              <a:gd name="connsiteX8" fmla="*/ 51588 w 7187261"/>
              <a:gd name="connsiteY8" fmla="*/ 2400014 h 5150263"/>
              <a:gd name="connsiteX9" fmla="*/ 41301 w 7187261"/>
              <a:gd name="connsiteY9" fmla="*/ 2424208 h 5150263"/>
              <a:gd name="connsiteX10" fmla="*/ 119692 w 7187261"/>
              <a:gd name="connsiteY10" fmla="*/ 1834801 h 5150263"/>
              <a:gd name="connsiteX11" fmla="*/ 870071 w 7187261"/>
              <a:gd name="connsiteY11" fmla="*/ 462248 h 5150263"/>
              <a:gd name="connsiteX12" fmla="*/ 1389279 w 7187261"/>
              <a:gd name="connsiteY12" fmla="*/ 476 h 5150263"/>
              <a:gd name="connsiteX13" fmla="*/ 1320223 w 7187261"/>
              <a:gd name="connsiteY13" fmla="*/ 476 h 5150263"/>
              <a:gd name="connsiteX14" fmla="*/ 423158 w 7187261"/>
              <a:gd name="connsiteY14" fmla="*/ 989743 h 5150263"/>
              <a:gd name="connsiteX15" fmla="*/ 25585 w 7187261"/>
              <a:gd name="connsiteY15" fmla="*/ 2113693 h 5150263"/>
              <a:gd name="connsiteX16" fmla="*/ 2344 w 7187261"/>
              <a:gd name="connsiteY16" fmla="*/ 2725865 h 5150263"/>
              <a:gd name="connsiteX17" fmla="*/ 447256 w 7187261"/>
              <a:gd name="connsiteY17" fmla="*/ 4210717 h 5150263"/>
              <a:gd name="connsiteX18" fmla="*/ 1138962 w 7187261"/>
              <a:gd name="connsiteY18" fmla="*/ 4988910 h 5150263"/>
              <a:gd name="connsiteX19" fmla="*/ 1348512 w 7187261"/>
              <a:gd name="connsiteY19" fmla="*/ 5146834 h 5150263"/>
              <a:gd name="connsiteX20" fmla="*/ 1422712 w 7187261"/>
              <a:gd name="connsiteY20" fmla="*/ 5146834 h 5150263"/>
              <a:gd name="connsiteX21" fmla="*/ 480594 w 7187261"/>
              <a:gd name="connsiteY21" fmla="*/ 4187952 h 5150263"/>
              <a:gd name="connsiteX22" fmla="*/ 398679 w 7187261"/>
              <a:gd name="connsiteY22" fmla="*/ 4046125 h 5150263"/>
              <a:gd name="connsiteX23" fmla="*/ 411823 w 7187261"/>
              <a:gd name="connsiteY23" fmla="*/ 4053078 h 5150263"/>
              <a:gd name="connsiteX24" fmla="*/ 1439380 w 7187261"/>
              <a:gd name="connsiteY24" fmla="*/ 5147405 h 5150263"/>
              <a:gd name="connsiteX25" fmla="*/ 5710010 w 7187261"/>
              <a:gd name="connsiteY25" fmla="*/ 5150263 h 5150263"/>
              <a:gd name="connsiteX26" fmla="*/ 5999665 w 7187261"/>
              <a:gd name="connsiteY26" fmla="*/ 4910900 h 5150263"/>
              <a:gd name="connsiteX27" fmla="*/ 6954165 w 7187261"/>
              <a:gd name="connsiteY27" fmla="*/ 3545777 h 5150263"/>
              <a:gd name="connsiteX28" fmla="*/ 7137712 w 7187261"/>
              <a:gd name="connsiteY28" fmla="*/ 2799207 h 5150263"/>
              <a:gd name="connsiteX29" fmla="*/ 7142951 w 7187261"/>
              <a:gd name="connsiteY29" fmla="*/ 2754535 h 5150263"/>
              <a:gd name="connsiteX30" fmla="*/ 7149428 w 7187261"/>
              <a:gd name="connsiteY30" fmla="*/ 2774823 h 5150263"/>
              <a:gd name="connsiteX31" fmla="*/ 7066465 w 7187261"/>
              <a:gd name="connsiteY31" fmla="*/ 3465672 h 5150263"/>
              <a:gd name="connsiteX32" fmla="*/ 6452578 w 7187261"/>
              <a:gd name="connsiteY32" fmla="*/ 4552760 h 5150263"/>
              <a:gd name="connsiteX33" fmla="*/ 5752110 w 7187261"/>
              <a:gd name="connsiteY33" fmla="*/ 5150263 h 5150263"/>
              <a:gd name="connsiteX34" fmla="*/ 5827643 w 7187261"/>
              <a:gd name="connsiteY34" fmla="*/ 5150263 h 5150263"/>
              <a:gd name="connsiteX35" fmla="*/ 6642793 w 7187261"/>
              <a:gd name="connsiteY35" fmla="*/ 4389406 h 5150263"/>
              <a:gd name="connsiteX36" fmla="*/ 7102469 w 7187261"/>
              <a:gd name="connsiteY36" fmla="*/ 3490817 h 5150263"/>
              <a:gd name="connsiteX37" fmla="*/ 7187242 w 7187261"/>
              <a:gd name="connsiteY37" fmla="*/ 2990183 h 5150263"/>
              <a:gd name="connsiteX38" fmla="*/ 7178288 w 7187261"/>
              <a:gd name="connsiteY38" fmla="*/ 2604802 h 5150263"/>
              <a:gd name="connsiteX39" fmla="*/ 6342565 w 7187261"/>
              <a:gd name="connsiteY39" fmla="*/ 441389 h 5150263"/>
              <a:gd name="connsiteX40" fmla="*/ 7126567 w 7187261"/>
              <a:gd name="connsiteY40" fmla="*/ 2355056 h 5150263"/>
              <a:gd name="connsiteX41" fmla="*/ 6342565 w 7187261"/>
              <a:gd name="connsiteY41" fmla="*/ 441389 h 5150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187261" h="5150263">
                <a:moveTo>
                  <a:pt x="7178288" y="2604802"/>
                </a:moveTo>
                <a:cubicBezTo>
                  <a:pt x="7168763" y="2513076"/>
                  <a:pt x="7174478" y="2420684"/>
                  <a:pt x="7169335" y="2328577"/>
                </a:cubicBezTo>
                <a:cubicBezTo>
                  <a:pt x="7156952" y="2102882"/>
                  <a:pt x="7120586" y="1879149"/>
                  <a:pt x="7060845" y="1661160"/>
                </a:cubicBezTo>
                <a:cubicBezTo>
                  <a:pt x="6910588" y="1121007"/>
                  <a:pt x="6617428" y="631374"/>
                  <a:pt x="6212263" y="243840"/>
                </a:cubicBezTo>
                <a:cubicBezTo>
                  <a:pt x="6126538" y="162496"/>
                  <a:pt x="6040813" y="80201"/>
                  <a:pt x="5953564" y="0"/>
                </a:cubicBezTo>
                <a:lnTo>
                  <a:pt x="1408615" y="0"/>
                </a:lnTo>
                <a:cubicBezTo>
                  <a:pt x="1180967" y="200316"/>
                  <a:pt x="978332" y="427387"/>
                  <a:pt x="805111" y="676275"/>
                </a:cubicBezTo>
                <a:cubicBezTo>
                  <a:pt x="481261" y="1136523"/>
                  <a:pt x="252089" y="1640872"/>
                  <a:pt x="104928" y="2183035"/>
                </a:cubicBezTo>
                <a:cubicBezTo>
                  <a:pt x="85878" y="2254853"/>
                  <a:pt x="69495" y="2327720"/>
                  <a:pt x="51588" y="2400014"/>
                </a:cubicBezTo>
                <a:cubicBezTo>
                  <a:pt x="49683" y="2407634"/>
                  <a:pt x="51588" y="2416969"/>
                  <a:pt x="41301" y="2424208"/>
                </a:cubicBezTo>
                <a:cubicBezTo>
                  <a:pt x="45900" y="2225469"/>
                  <a:pt x="72186" y="2027834"/>
                  <a:pt x="119692" y="1834801"/>
                </a:cubicBezTo>
                <a:cubicBezTo>
                  <a:pt x="247993" y="1310926"/>
                  <a:pt x="506121" y="857726"/>
                  <a:pt x="870071" y="462248"/>
                </a:cubicBezTo>
                <a:cubicBezTo>
                  <a:pt x="1027729" y="291823"/>
                  <a:pt x="1201617" y="137169"/>
                  <a:pt x="1389279" y="476"/>
                </a:cubicBezTo>
                <a:lnTo>
                  <a:pt x="1320223" y="476"/>
                </a:lnTo>
                <a:cubicBezTo>
                  <a:pt x="960844" y="274320"/>
                  <a:pt x="656330" y="599123"/>
                  <a:pt x="423158" y="989743"/>
                </a:cubicBezTo>
                <a:cubicBezTo>
                  <a:pt x="215608" y="1337596"/>
                  <a:pt x="80258" y="1711357"/>
                  <a:pt x="25585" y="2113693"/>
                </a:cubicBezTo>
                <a:cubicBezTo>
                  <a:pt x="-2705" y="2316480"/>
                  <a:pt x="-2228" y="2521077"/>
                  <a:pt x="2344" y="2725865"/>
                </a:cubicBezTo>
                <a:cubicBezTo>
                  <a:pt x="14155" y="3261932"/>
                  <a:pt x="170650" y="3754565"/>
                  <a:pt x="447256" y="4210717"/>
                </a:cubicBezTo>
                <a:cubicBezTo>
                  <a:pt x="629851" y="4511612"/>
                  <a:pt x="866356" y="4767167"/>
                  <a:pt x="1138962" y="4988910"/>
                </a:cubicBezTo>
                <a:cubicBezTo>
                  <a:pt x="1207161" y="5044345"/>
                  <a:pt x="1277008" y="5096990"/>
                  <a:pt x="1348512" y="5146834"/>
                </a:cubicBezTo>
                <a:lnTo>
                  <a:pt x="1422712" y="5146834"/>
                </a:lnTo>
                <a:cubicBezTo>
                  <a:pt x="1043426" y="4892802"/>
                  <a:pt x="724720" y="4577334"/>
                  <a:pt x="480594" y="4187952"/>
                </a:cubicBezTo>
                <a:cubicBezTo>
                  <a:pt x="452019" y="4141851"/>
                  <a:pt x="423444" y="4095179"/>
                  <a:pt x="398679" y="4046125"/>
                </a:cubicBezTo>
                <a:cubicBezTo>
                  <a:pt x="407442" y="4043267"/>
                  <a:pt x="409156" y="4048982"/>
                  <a:pt x="411823" y="4053078"/>
                </a:cubicBezTo>
                <a:cubicBezTo>
                  <a:pt x="683572" y="4484656"/>
                  <a:pt x="1033139" y="4842701"/>
                  <a:pt x="1439380" y="5147405"/>
                </a:cubicBezTo>
                <a:lnTo>
                  <a:pt x="5710010" y="5150263"/>
                </a:lnTo>
                <a:cubicBezTo>
                  <a:pt x="5810594" y="5075482"/>
                  <a:pt x="5907272" y="4995587"/>
                  <a:pt x="5999665" y="4910900"/>
                </a:cubicBezTo>
                <a:cubicBezTo>
                  <a:pt x="6418765" y="4526661"/>
                  <a:pt x="6746901" y="4078129"/>
                  <a:pt x="6954165" y="3545777"/>
                </a:cubicBezTo>
                <a:cubicBezTo>
                  <a:pt x="7048234" y="3306175"/>
                  <a:pt x="7109956" y="3055115"/>
                  <a:pt x="7137712" y="2799207"/>
                </a:cubicBezTo>
                <a:cubicBezTo>
                  <a:pt x="7139236" y="2784920"/>
                  <a:pt x="7141046" y="2770632"/>
                  <a:pt x="7142951" y="2754535"/>
                </a:cubicBezTo>
                <a:cubicBezTo>
                  <a:pt x="7151714" y="2760440"/>
                  <a:pt x="7149237" y="2768441"/>
                  <a:pt x="7149428" y="2774823"/>
                </a:cubicBezTo>
                <a:cubicBezTo>
                  <a:pt x="7156743" y="3007967"/>
                  <a:pt x="7128777" y="3240881"/>
                  <a:pt x="7066465" y="3465672"/>
                </a:cubicBezTo>
                <a:cubicBezTo>
                  <a:pt x="6952165" y="3878580"/>
                  <a:pt x="6737948" y="4235863"/>
                  <a:pt x="6452578" y="4552760"/>
                </a:cubicBezTo>
                <a:cubicBezTo>
                  <a:pt x="6244553" y="4783836"/>
                  <a:pt x="6008809" y="4980242"/>
                  <a:pt x="5752110" y="5150263"/>
                </a:cubicBezTo>
                <a:lnTo>
                  <a:pt x="5827643" y="5150263"/>
                </a:lnTo>
                <a:cubicBezTo>
                  <a:pt x="6136539" y="4938904"/>
                  <a:pt x="6412192" y="4689348"/>
                  <a:pt x="6642793" y="4389406"/>
                </a:cubicBezTo>
                <a:cubicBezTo>
                  <a:pt x="6851295" y="4118324"/>
                  <a:pt x="7009125" y="3820859"/>
                  <a:pt x="7102469" y="3490817"/>
                </a:cubicBezTo>
                <a:cubicBezTo>
                  <a:pt x="7148646" y="3327473"/>
                  <a:pt x="7177069" y="3159624"/>
                  <a:pt x="7187242" y="2990183"/>
                </a:cubicBezTo>
                <a:cubicBezTo>
                  <a:pt x="7187623" y="2984087"/>
                  <a:pt x="7182384" y="2642330"/>
                  <a:pt x="7178288" y="2604802"/>
                </a:cubicBezTo>
                <a:close/>
                <a:moveTo>
                  <a:pt x="6342565" y="441389"/>
                </a:moveTo>
                <a:cubicBezTo>
                  <a:pt x="6829797" y="986533"/>
                  <a:pt x="7091135" y="1624422"/>
                  <a:pt x="7126567" y="2355056"/>
                </a:cubicBezTo>
                <a:cubicBezTo>
                  <a:pt x="7001123" y="1661827"/>
                  <a:pt x="6756426" y="1017365"/>
                  <a:pt x="6342565" y="441389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60320" y="960120"/>
            <a:ext cx="7077456" cy="2898648"/>
          </a:xfrm>
        </p:spPr>
        <p:txBody>
          <a:bodyPr rtlCol="0" anchor="b">
            <a:noAutofit/>
          </a:bodyPr>
          <a:lstStyle>
            <a:lvl1pPr algn="ctr">
              <a:defRPr sz="880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33472" y="4535424"/>
            <a:ext cx="6931152" cy="941832"/>
          </a:xfrm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GB" noProof="0"/>
              <a:t>Click to edit Master subtitle style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371B7A5D-C918-4744-A5FA-75C904B3B8D4}"/>
              </a:ext>
            </a:extLst>
          </p:cNvPr>
          <p:cNvSpPr/>
          <p:nvPr userDrawn="1"/>
        </p:nvSpPr>
        <p:spPr>
          <a:xfrm>
            <a:off x="3974206" y="411333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815689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578608"/>
            <a:ext cx="5157787" cy="823912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4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617842"/>
            <a:ext cx="5157787" cy="2572645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578608"/>
            <a:ext cx="5183188" cy="823912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4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617842"/>
            <a:ext cx="5183188" cy="2572645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9/3/20XX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C18C1E5-FB55-42F5-BD6D-9CC153FCDBE6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Rectangle 9" descr="Tag=AccentColor&#10;Flavor=Light&#10;Target=FillAndLine">
            <a:extLst>
              <a:ext uri="{FF2B5EF4-FFF2-40B4-BE49-F238E27FC236}">
                <a16:creationId xmlns:a16="http://schemas.microsoft.com/office/drawing/2014/main" id="{5A11B4AA-D861-4DDC-9A8A-7036C40D909C}"/>
              </a:ext>
            </a:extLst>
          </p:cNvPr>
          <p:cNvSpPr/>
          <p:nvPr userDrawn="1"/>
        </p:nvSpPr>
        <p:spPr>
          <a:xfrm flipV="1">
            <a:off x="648305" y="2067561"/>
            <a:ext cx="10900219" cy="18288"/>
          </a:xfrm>
          <a:custGeom>
            <a:avLst/>
            <a:gdLst>
              <a:gd name="connsiteX0" fmla="*/ 0 w 10900219"/>
              <a:gd name="connsiteY0" fmla="*/ 0 h 18288"/>
              <a:gd name="connsiteX1" fmla="*/ 463259 w 10900219"/>
              <a:gd name="connsiteY1" fmla="*/ 0 h 18288"/>
              <a:gd name="connsiteX2" fmla="*/ 1144523 w 10900219"/>
              <a:gd name="connsiteY2" fmla="*/ 0 h 18288"/>
              <a:gd name="connsiteX3" fmla="*/ 1934789 w 10900219"/>
              <a:gd name="connsiteY3" fmla="*/ 0 h 18288"/>
              <a:gd name="connsiteX4" fmla="*/ 2289046 w 10900219"/>
              <a:gd name="connsiteY4" fmla="*/ 0 h 18288"/>
              <a:gd name="connsiteX5" fmla="*/ 2643303 w 10900219"/>
              <a:gd name="connsiteY5" fmla="*/ 0 h 18288"/>
              <a:gd name="connsiteX6" fmla="*/ 3542571 w 10900219"/>
              <a:gd name="connsiteY6" fmla="*/ 0 h 18288"/>
              <a:gd name="connsiteX7" fmla="*/ 4223835 w 10900219"/>
              <a:gd name="connsiteY7" fmla="*/ 0 h 18288"/>
              <a:gd name="connsiteX8" fmla="*/ 4578092 w 10900219"/>
              <a:gd name="connsiteY8" fmla="*/ 0 h 18288"/>
              <a:gd name="connsiteX9" fmla="*/ 5259356 w 10900219"/>
              <a:gd name="connsiteY9" fmla="*/ 0 h 18288"/>
              <a:gd name="connsiteX10" fmla="*/ 6158624 w 10900219"/>
              <a:gd name="connsiteY10" fmla="*/ 0 h 18288"/>
              <a:gd name="connsiteX11" fmla="*/ 6730885 w 10900219"/>
              <a:gd name="connsiteY11" fmla="*/ 0 h 18288"/>
              <a:gd name="connsiteX12" fmla="*/ 7303147 w 10900219"/>
              <a:gd name="connsiteY12" fmla="*/ 0 h 18288"/>
              <a:gd name="connsiteX13" fmla="*/ 7984410 w 10900219"/>
              <a:gd name="connsiteY13" fmla="*/ 0 h 18288"/>
              <a:gd name="connsiteX14" fmla="*/ 8774676 w 10900219"/>
              <a:gd name="connsiteY14" fmla="*/ 0 h 18288"/>
              <a:gd name="connsiteX15" fmla="*/ 9564942 w 10900219"/>
              <a:gd name="connsiteY15" fmla="*/ 0 h 18288"/>
              <a:gd name="connsiteX16" fmla="*/ 10900219 w 10900219"/>
              <a:gd name="connsiteY16" fmla="*/ 0 h 18288"/>
              <a:gd name="connsiteX17" fmla="*/ 10900219 w 10900219"/>
              <a:gd name="connsiteY17" fmla="*/ 18288 h 18288"/>
              <a:gd name="connsiteX18" fmla="*/ 10436960 w 10900219"/>
              <a:gd name="connsiteY18" fmla="*/ 18288 h 18288"/>
              <a:gd name="connsiteX19" fmla="*/ 9537692 w 10900219"/>
              <a:gd name="connsiteY19" fmla="*/ 18288 h 18288"/>
              <a:gd name="connsiteX20" fmla="*/ 8856428 w 10900219"/>
              <a:gd name="connsiteY20" fmla="*/ 18288 h 18288"/>
              <a:gd name="connsiteX21" fmla="*/ 8502171 w 10900219"/>
              <a:gd name="connsiteY21" fmla="*/ 18288 h 18288"/>
              <a:gd name="connsiteX22" fmla="*/ 7820907 w 10900219"/>
              <a:gd name="connsiteY22" fmla="*/ 18288 h 18288"/>
              <a:gd name="connsiteX23" fmla="*/ 7248646 w 10900219"/>
              <a:gd name="connsiteY23" fmla="*/ 18288 h 18288"/>
              <a:gd name="connsiteX24" fmla="*/ 6676384 w 10900219"/>
              <a:gd name="connsiteY24" fmla="*/ 18288 h 18288"/>
              <a:gd name="connsiteX25" fmla="*/ 6104123 w 10900219"/>
              <a:gd name="connsiteY25" fmla="*/ 18288 h 18288"/>
              <a:gd name="connsiteX26" fmla="*/ 5531861 w 10900219"/>
              <a:gd name="connsiteY26" fmla="*/ 18288 h 18288"/>
              <a:gd name="connsiteX27" fmla="*/ 4741595 w 10900219"/>
              <a:gd name="connsiteY27" fmla="*/ 18288 h 18288"/>
              <a:gd name="connsiteX28" fmla="*/ 4060332 w 10900219"/>
              <a:gd name="connsiteY28" fmla="*/ 18288 h 18288"/>
              <a:gd name="connsiteX29" fmla="*/ 3706074 w 10900219"/>
              <a:gd name="connsiteY29" fmla="*/ 18288 h 18288"/>
              <a:gd name="connsiteX30" fmla="*/ 3133813 w 10900219"/>
              <a:gd name="connsiteY30" fmla="*/ 18288 h 18288"/>
              <a:gd name="connsiteX31" fmla="*/ 2343547 w 10900219"/>
              <a:gd name="connsiteY31" fmla="*/ 18288 h 18288"/>
              <a:gd name="connsiteX32" fmla="*/ 1880288 w 10900219"/>
              <a:gd name="connsiteY32" fmla="*/ 18288 h 18288"/>
              <a:gd name="connsiteX33" fmla="*/ 981020 w 10900219"/>
              <a:gd name="connsiteY33" fmla="*/ 18288 h 18288"/>
              <a:gd name="connsiteX34" fmla="*/ 0 w 10900219"/>
              <a:gd name="connsiteY34" fmla="*/ 18288 h 18288"/>
              <a:gd name="connsiteX35" fmla="*/ 0 w 10900219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900219" h="18288" fill="none" extrusionOk="0">
                <a:moveTo>
                  <a:pt x="0" y="0"/>
                </a:moveTo>
                <a:cubicBezTo>
                  <a:pt x="118469" y="-6619"/>
                  <a:pt x="329397" y="-5525"/>
                  <a:pt x="463259" y="0"/>
                </a:cubicBezTo>
                <a:cubicBezTo>
                  <a:pt x="597121" y="5525"/>
                  <a:pt x="866598" y="4881"/>
                  <a:pt x="1144523" y="0"/>
                </a:cubicBezTo>
                <a:cubicBezTo>
                  <a:pt x="1422448" y="-4881"/>
                  <a:pt x="1761178" y="17159"/>
                  <a:pt x="1934789" y="0"/>
                </a:cubicBezTo>
                <a:cubicBezTo>
                  <a:pt x="2108400" y="-17159"/>
                  <a:pt x="2119134" y="-4032"/>
                  <a:pt x="2289046" y="0"/>
                </a:cubicBezTo>
                <a:cubicBezTo>
                  <a:pt x="2458958" y="4032"/>
                  <a:pt x="2472610" y="15385"/>
                  <a:pt x="2643303" y="0"/>
                </a:cubicBezTo>
                <a:cubicBezTo>
                  <a:pt x="2813996" y="-15385"/>
                  <a:pt x="3334189" y="-21234"/>
                  <a:pt x="3542571" y="0"/>
                </a:cubicBezTo>
                <a:cubicBezTo>
                  <a:pt x="3750953" y="21234"/>
                  <a:pt x="3991639" y="13212"/>
                  <a:pt x="4223835" y="0"/>
                </a:cubicBezTo>
                <a:cubicBezTo>
                  <a:pt x="4456031" y="-13212"/>
                  <a:pt x="4466914" y="13318"/>
                  <a:pt x="4578092" y="0"/>
                </a:cubicBezTo>
                <a:cubicBezTo>
                  <a:pt x="4689270" y="-13318"/>
                  <a:pt x="5120635" y="31363"/>
                  <a:pt x="5259356" y="0"/>
                </a:cubicBezTo>
                <a:cubicBezTo>
                  <a:pt x="5398077" y="-31363"/>
                  <a:pt x="5954119" y="-7091"/>
                  <a:pt x="6158624" y="0"/>
                </a:cubicBezTo>
                <a:cubicBezTo>
                  <a:pt x="6363129" y="7091"/>
                  <a:pt x="6535071" y="-8480"/>
                  <a:pt x="6730885" y="0"/>
                </a:cubicBezTo>
                <a:cubicBezTo>
                  <a:pt x="6926699" y="8480"/>
                  <a:pt x="7091018" y="19194"/>
                  <a:pt x="7303147" y="0"/>
                </a:cubicBezTo>
                <a:cubicBezTo>
                  <a:pt x="7515276" y="-19194"/>
                  <a:pt x="7840361" y="30755"/>
                  <a:pt x="7984410" y="0"/>
                </a:cubicBezTo>
                <a:cubicBezTo>
                  <a:pt x="8128459" y="-30755"/>
                  <a:pt x="8498590" y="39460"/>
                  <a:pt x="8774676" y="0"/>
                </a:cubicBezTo>
                <a:cubicBezTo>
                  <a:pt x="9050762" y="-39460"/>
                  <a:pt x="9204381" y="36508"/>
                  <a:pt x="9564942" y="0"/>
                </a:cubicBezTo>
                <a:cubicBezTo>
                  <a:pt x="9925503" y="-36508"/>
                  <a:pt x="10235542" y="59225"/>
                  <a:pt x="10900219" y="0"/>
                </a:cubicBezTo>
                <a:cubicBezTo>
                  <a:pt x="10900865" y="4451"/>
                  <a:pt x="10900709" y="9226"/>
                  <a:pt x="10900219" y="18288"/>
                </a:cubicBezTo>
                <a:cubicBezTo>
                  <a:pt x="10675942" y="21751"/>
                  <a:pt x="10609372" y="26977"/>
                  <a:pt x="10436960" y="18288"/>
                </a:cubicBezTo>
                <a:cubicBezTo>
                  <a:pt x="10264548" y="9599"/>
                  <a:pt x="9961150" y="-11074"/>
                  <a:pt x="9537692" y="18288"/>
                </a:cubicBezTo>
                <a:cubicBezTo>
                  <a:pt x="9114234" y="47650"/>
                  <a:pt x="9087386" y="35169"/>
                  <a:pt x="8856428" y="18288"/>
                </a:cubicBezTo>
                <a:cubicBezTo>
                  <a:pt x="8625470" y="1407"/>
                  <a:pt x="8634361" y="13786"/>
                  <a:pt x="8502171" y="18288"/>
                </a:cubicBezTo>
                <a:cubicBezTo>
                  <a:pt x="8369981" y="22790"/>
                  <a:pt x="8132296" y="22561"/>
                  <a:pt x="7820907" y="18288"/>
                </a:cubicBezTo>
                <a:cubicBezTo>
                  <a:pt x="7509518" y="14015"/>
                  <a:pt x="7432447" y="29431"/>
                  <a:pt x="7248646" y="18288"/>
                </a:cubicBezTo>
                <a:cubicBezTo>
                  <a:pt x="7064845" y="7145"/>
                  <a:pt x="6954380" y="2746"/>
                  <a:pt x="6676384" y="18288"/>
                </a:cubicBezTo>
                <a:cubicBezTo>
                  <a:pt x="6398388" y="33830"/>
                  <a:pt x="6292480" y="-4579"/>
                  <a:pt x="6104123" y="18288"/>
                </a:cubicBezTo>
                <a:cubicBezTo>
                  <a:pt x="5915766" y="41155"/>
                  <a:pt x="5703359" y="-8437"/>
                  <a:pt x="5531861" y="18288"/>
                </a:cubicBezTo>
                <a:cubicBezTo>
                  <a:pt x="5360363" y="45013"/>
                  <a:pt x="5056784" y="-12121"/>
                  <a:pt x="4741595" y="18288"/>
                </a:cubicBezTo>
                <a:cubicBezTo>
                  <a:pt x="4426406" y="48697"/>
                  <a:pt x="4364529" y="-10910"/>
                  <a:pt x="4060332" y="18288"/>
                </a:cubicBezTo>
                <a:cubicBezTo>
                  <a:pt x="3756135" y="47486"/>
                  <a:pt x="3816049" y="13364"/>
                  <a:pt x="3706074" y="18288"/>
                </a:cubicBezTo>
                <a:cubicBezTo>
                  <a:pt x="3596099" y="23212"/>
                  <a:pt x="3382238" y="37686"/>
                  <a:pt x="3133813" y="18288"/>
                </a:cubicBezTo>
                <a:cubicBezTo>
                  <a:pt x="2885388" y="-1110"/>
                  <a:pt x="2523125" y="15465"/>
                  <a:pt x="2343547" y="18288"/>
                </a:cubicBezTo>
                <a:cubicBezTo>
                  <a:pt x="2163969" y="21111"/>
                  <a:pt x="1985160" y="33196"/>
                  <a:pt x="1880288" y="18288"/>
                </a:cubicBezTo>
                <a:cubicBezTo>
                  <a:pt x="1775416" y="3380"/>
                  <a:pt x="1261751" y="-9914"/>
                  <a:pt x="981020" y="18288"/>
                </a:cubicBezTo>
                <a:cubicBezTo>
                  <a:pt x="700289" y="46490"/>
                  <a:pt x="314212" y="-15659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900219" h="18288" stroke="0" extrusionOk="0">
                <a:moveTo>
                  <a:pt x="0" y="0"/>
                </a:moveTo>
                <a:cubicBezTo>
                  <a:pt x="269624" y="3698"/>
                  <a:pt x="383061" y="-5818"/>
                  <a:pt x="572261" y="0"/>
                </a:cubicBezTo>
                <a:cubicBezTo>
                  <a:pt x="761461" y="5818"/>
                  <a:pt x="826360" y="-1890"/>
                  <a:pt x="926519" y="0"/>
                </a:cubicBezTo>
                <a:cubicBezTo>
                  <a:pt x="1026678" y="1890"/>
                  <a:pt x="1621671" y="-1096"/>
                  <a:pt x="1825787" y="0"/>
                </a:cubicBezTo>
                <a:cubicBezTo>
                  <a:pt x="2029903" y="1096"/>
                  <a:pt x="2212612" y="17145"/>
                  <a:pt x="2398048" y="0"/>
                </a:cubicBezTo>
                <a:cubicBezTo>
                  <a:pt x="2583484" y="-17145"/>
                  <a:pt x="2739759" y="-14168"/>
                  <a:pt x="2970310" y="0"/>
                </a:cubicBezTo>
                <a:cubicBezTo>
                  <a:pt x="3200861" y="14168"/>
                  <a:pt x="3502691" y="33180"/>
                  <a:pt x="3869578" y="0"/>
                </a:cubicBezTo>
                <a:cubicBezTo>
                  <a:pt x="4236465" y="-33180"/>
                  <a:pt x="4122134" y="-10470"/>
                  <a:pt x="4332837" y="0"/>
                </a:cubicBezTo>
                <a:cubicBezTo>
                  <a:pt x="4543540" y="10470"/>
                  <a:pt x="4834652" y="3572"/>
                  <a:pt x="5232105" y="0"/>
                </a:cubicBezTo>
                <a:cubicBezTo>
                  <a:pt x="5629558" y="-3572"/>
                  <a:pt x="5773178" y="-6604"/>
                  <a:pt x="6131373" y="0"/>
                </a:cubicBezTo>
                <a:cubicBezTo>
                  <a:pt x="6489568" y="6604"/>
                  <a:pt x="6621532" y="18870"/>
                  <a:pt x="6812637" y="0"/>
                </a:cubicBezTo>
                <a:cubicBezTo>
                  <a:pt x="7003742" y="-18870"/>
                  <a:pt x="7311146" y="18959"/>
                  <a:pt x="7711905" y="0"/>
                </a:cubicBezTo>
                <a:cubicBezTo>
                  <a:pt x="8112664" y="-18959"/>
                  <a:pt x="8080793" y="-24744"/>
                  <a:pt x="8284166" y="0"/>
                </a:cubicBezTo>
                <a:cubicBezTo>
                  <a:pt x="8487539" y="24744"/>
                  <a:pt x="8615041" y="-1627"/>
                  <a:pt x="8856428" y="0"/>
                </a:cubicBezTo>
                <a:cubicBezTo>
                  <a:pt x="9097815" y="1627"/>
                  <a:pt x="9475052" y="26322"/>
                  <a:pt x="9646694" y="0"/>
                </a:cubicBezTo>
                <a:cubicBezTo>
                  <a:pt x="9818336" y="-26322"/>
                  <a:pt x="9938906" y="-121"/>
                  <a:pt x="10218955" y="0"/>
                </a:cubicBezTo>
                <a:cubicBezTo>
                  <a:pt x="10499004" y="121"/>
                  <a:pt x="10697467" y="15326"/>
                  <a:pt x="10900219" y="0"/>
                </a:cubicBezTo>
                <a:cubicBezTo>
                  <a:pt x="10899812" y="8690"/>
                  <a:pt x="10900065" y="14141"/>
                  <a:pt x="10900219" y="18288"/>
                </a:cubicBezTo>
                <a:cubicBezTo>
                  <a:pt x="10543007" y="31201"/>
                  <a:pt x="10472057" y="15684"/>
                  <a:pt x="10109953" y="18288"/>
                </a:cubicBezTo>
                <a:cubicBezTo>
                  <a:pt x="9747849" y="20892"/>
                  <a:pt x="9872856" y="33007"/>
                  <a:pt x="9755696" y="18288"/>
                </a:cubicBezTo>
                <a:cubicBezTo>
                  <a:pt x="9638536" y="3569"/>
                  <a:pt x="9442681" y="6596"/>
                  <a:pt x="9292437" y="18288"/>
                </a:cubicBezTo>
                <a:cubicBezTo>
                  <a:pt x="9142193" y="29980"/>
                  <a:pt x="8817861" y="-11343"/>
                  <a:pt x="8393169" y="18288"/>
                </a:cubicBezTo>
                <a:cubicBezTo>
                  <a:pt x="7968477" y="47919"/>
                  <a:pt x="7919655" y="23228"/>
                  <a:pt x="7711905" y="18288"/>
                </a:cubicBezTo>
                <a:cubicBezTo>
                  <a:pt x="7504155" y="13348"/>
                  <a:pt x="7365667" y="6452"/>
                  <a:pt x="7248646" y="18288"/>
                </a:cubicBezTo>
                <a:cubicBezTo>
                  <a:pt x="7131625" y="30124"/>
                  <a:pt x="6776155" y="2871"/>
                  <a:pt x="6567382" y="18288"/>
                </a:cubicBezTo>
                <a:cubicBezTo>
                  <a:pt x="6358609" y="33705"/>
                  <a:pt x="6372933" y="1091"/>
                  <a:pt x="6213125" y="18288"/>
                </a:cubicBezTo>
                <a:cubicBezTo>
                  <a:pt x="6053317" y="35485"/>
                  <a:pt x="5980913" y="1290"/>
                  <a:pt x="5858868" y="18288"/>
                </a:cubicBezTo>
                <a:cubicBezTo>
                  <a:pt x="5736823" y="35286"/>
                  <a:pt x="5481395" y="5492"/>
                  <a:pt x="5177604" y="18288"/>
                </a:cubicBezTo>
                <a:cubicBezTo>
                  <a:pt x="4873813" y="31084"/>
                  <a:pt x="4854222" y="37160"/>
                  <a:pt x="4714345" y="18288"/>
                </a:cubicBezTo>
                <a:cubicBezTo>
                  <a:pt x="4574468" y="-584"/>
                  <a:pt x="4298550" y="22981"/>
                  <a:pt x="3924079" y="18288"/>
                </a:cubicBezTo>
                <a:cubicBezTo>
                  <a:pt x="3549608" y="13595"/>
                  <a:pt x="3645461" y="-921"/>
                  <a:pt x="3460820" y="18288"/>
                </a:cubicBezTo>
                <a:cubicBezTo>
                  <a:pt x="3276179" y="37497"/>
                  <a:pt x="3004470" y="-15027"/>
                  <a:pt x="2670554" y="18288"/>
                </a:cubicBezTo>
                <a:cubicBezTo>
                  <a:pt x="2336638" y="51603"/>
                  <a:pt x="2425773" y="17517"/>
                  <a:pt x="2316297" y="18288"/>
                </a:cubicBezTo>
                <a:cubicBezTo>
                  <a:pt x="2206821" y="19059"/>
                  <a:pt x="1757890" y="42158"/>
                  <a:pt x="1526031" y="18288"/>
                </a:cubicBezTo>
                <a:cubicBezTo>
                  <a:pt x="1294172" y="-5582"/>
                  <a:pt x="1213137" y="12281"/>
                  <a:pt x="1062771" y="18288"/>
                </a:cubicBezTo>
                <a:cubicBezTo>
                  <a:pt x="912405" y="24295"/>
                  <a:pt x="829444" y="7304"/>
                  <a:pt x="708514" y="18288"/>
                </a:cubicBezTo>
                <a:cubicBezTo>
                  <a:pt x="587584" y="29272"/>
                  <a:pt x="227877" y="37311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4925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671408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49224" y="2578608"/>
            <a:ext cx="3200400" cy="711244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41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Subtitle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9224" y="3339547"/>
            <a:ext cx="3200400" cy="2900635"/>
          </a:xfrm>
        </p:spPr>
        <p:txBody>
          <a:bodyPr rtlCol="0">
            <a:normAutofit/>
          </a:bodyPr>
          <a:lstStyle>
            <a:lvl1pPr>
              <a:lnSpc>
                <a:spcPct val="90000"/>
              </a:lnSpc>
              <a:defRPr sz="2400"/>
            </a:lvl1pPr>
            <a:lvl2pPr>
              <a:lnSpc>
                <a:spcPct val="90000"/>
              </a:lnSpc>
              <a:defRPr sz="2000"/>
            </a:lvl2pPr>
            <a:lvl3pPr>
              <a:lnSpc>
                <a:spcPct val="90000"/>
              </a:lnSpc>
              <a:defRPr sz="1800"/>
            </a:lvl3pPr>
            <a:lvl4pPr>
              <a:lnSpc>
                <a:spcPct val="90000"/>
              </a:lnSpc>
              <a:defRPr sz="1600"/>
            </a:lvl4pPr>
            <a:lvl5pPr>
              <a:lnSpc>
                <a:spcPct val="90000"/>
              </a:lnSpc>
              <a:defRPr sz="1600"/>
            </a:lvl5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498848" y="2578608"/>
            <a:ext cx="3200400" cy="713232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41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Subtitle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8848" y="3339548"/>
            <a:ext cx="3200400" cy="2850940"/>
          </a:xfrm>
        </p:spPr>
        <p:txBody>
          <a:bodyPr rtlCol="0">
            <a:normAutofit/>
          </a:bodyPr>
          <a:lstStyle>
            <a:lvl1pPr>
              <a:lnSpc>
                <a:spcPct val="90000"/>
              </a:lnSpc>
              <a:defRPr sz="2400"/>
            </a:lvl1pPr>
            <a:lvl2pPr>
              <a:lnSpc>
                <a:spcPct val="90000"/>
              </a:lnSpc>
              <a:defRPr sz="2000"/>
            </a:lvl2pPr>
            <a:lvl3pPr>
              <a:lnSpc>
                <a:spcPct val="90000"/>
              </a:lnSpc>
              <a:defRPr sz="1800"/>
            </a:lvl3pPr>
            <a:lvl4pPr>
              <a:lnSpc>
                <a:spcPct val="90000"/>
              </a:lnSpc>
              <a:defRPr sz="1600"/>
            </a:lvl4pPr>
            <a:lvl5pPr>
              <a:lnSpc>
                <a:spcPct val="90000"/>
              </a:lnSpc>
              <a:defRPr sz="1600"/>
            </a:lvl5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9/3/20XX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C18C1E5-FB55-42F5-BD6D-9CC153FCDBE6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Rectangle 9" descr="Tag=AccentColor&#10;Flavor=Light&#10;Target=FillAndLine">
            <a:extLst>
              <a:ext uri="{FF2B5EF4-FFF2-40B4-BE49-F238E27FC236}">
                <a16:creationId xmlns:a16="http://schemas.microsoft.com/office/drawing/2014/main" id="{5A11B4AA-D861-4DDC-9A8A-7036C40D909C}"/>
              </a:ext>
            </a:extLst>
          </p:cNvPr>
          <p:cNvSpPr/>
          <p:nvPr userDrawn="1"/>
        </p:nvSpPr>
        <p:spPr>
          <a:xfrm flipV="1">
            <a:off x="648305" y="2067561"/>
            <a:ext cx="10900219" cy="18288"/>
          </a:xfrm>
          <a:custGeom>
            <a:avLst/>
            <a:gdLst>
              <a:gd name="connsiteX0" fmla="*/ 0 w 10900219"/>
              <a:gd name="connsiteY0" fmla="*/ 0 h 18288"/>
              <a:gd name="connsiteX1" fmla="*/ 463259 w 10900219"/>
              <a:gd name="connsiteY1" fmla="*/ 0 h 18288"/>
              <a:gd name="connsiteX2" fmla="*/ 1144523 w 10900219"/>
              <a:gd name="connsiteY2" fmla="*/ 0 h 18288"/>
              <a:gd name="connsiteX3" fmla="*/ 1934789 w 10900219"/>
              <a:gd name="connsiteY3" fmla="*/ 0 h 18288"/>
              <a:gd name="connsiteX4" fmla="*/ 2289046 w 10900219"/>
              <a:gd name="connsiteY4" fmla="*/ 0 h 18288"/>
              <a:gd name="connsiteX5" fmla="*/ 2643303 w 10900219"/>
              <a:gd name="connsiteY5" fmla="*/ 0 h 18288"/>
              <a:gd name="connsiteX6" fmla="*/ 3542571 w 10900219"/>
              <a:gd name="connsiteY6" fmla="*/ 0 h 18288"/>
              <a:gd name="connsiteX7" fmla="*/ 4223835 w 10900219"/>
              <a:gd name="connsiteY7" fmla="*/ 0 h 18288"/>
              <a:gd name="connsiteX8" fmla="*/ 4578092 w 10900219"/>
              <a:gd name="connsiteY8" fmla="*/ 0 h 18288"/>
              <a:gd name="connsiteX9" fmla="*/ 5259356 w 10900219"/>
              <a:gd name="connsiteY9" fmla="*/ 0 h 18288"/>
              <a:gd name="connsiteX10" fmla="*/ 6158624 w 10900219"/>
              <a:gd name="connsiteY10" fmla="*/ 0 h 18288"/>
              <a:gd name="connsiteX11" fmla="*/ 6730885 w 10900219"/>
              <a:gd name="connsiteY11" fmla="*/ 0 h 18288"/>
              <a:gd name="connsiteX12" fmla="*/ 7303147 w 10900219"/>
              <a:gd name="connsiteY12" fmla="*/ 0 h 18288"/>
              <a:gd name="connsiteX13" fmla="*/ 7984410 w 10900219"/>
              <a:gd name="connsiteY13" fmla="*/ 0 h 18288"/>
              <a:gd name="connsiteX14" fmla="*/ 8774676 w 10900219"/>
              <a:gd name="connsiteY14" fmla="*/ 0 h 18288"/>
              <a:gd name="connsiteX15" fmla="*/ 9564942 w 10900219"/>
              <a:gd name="connsiteY15" fmla="*/ 0 h 18288"/>
              <a:gd name="connsiteX16" fmla="*/ 10900219 w 10900219"/>
              <a:gd name="connsiteY16" fmla="*/ 0 h 18288"/>
              <a:gd name="connsiteX17" fmla="*/ 10900219 w 10900219"/>
              <a:gd name="connsiteY17" fmla="*/ 18288 h 18288"/>
              <a:gd name="connsiteX18" fmla="*/ 10436960 w 10900219"/>
              <a:gd name="connsiteY18" fmla="*/ 18288 h 18288"/>
              <a:gd name="connsiteX19" fmla="*/ 9537692 w 10900219"/>
              <a:gd name="connsiteY19" fmla="*/ 18288 h 18288"/>
              <a:gd name="connsiteX20" fmla="*/ 8856428 w 10900219"/>
              <a:gd name="connsiteY20" fmla="*/ 18288 h 18288"/>
              <a:gd name="connsiteX21" fmla="*/ 8502171 w 10900219"/>
              <a:gd name="connsiteY21" fmla="*/ 18288 h 18288"/>
              <a:gd name="connsiteX22" fmla="*/ 7820907 w 10900219"/>
              <a:gd name="connsiteY22" fmla="*/ 18288 h 18288"/>
              <a:gd name="connsiteX23" fmla="*/ 7248646 w 10900219"/>
              <a:gd name="connsiteY23" fmla="*/ 18288 h 18288"/>
              <a:gd name="connsiteX24" fmla="*/ 6676384 w 10900219"/>
              <a:gd name="connsiteY24" fmla="*/ 18288 h 18288"/>
              <a:gd name="connsiteX25" fmla="*/ 6104123 w 10900219"/>
              <a:gd name="connsiteY25" fmla="*/ 18288 h 18288"/>
              <a:gd name="connsiteX26" fmla="*/ 5531861 w 10900219"/>
              <a:gd name="connsiteY26" fmla="*/ 18288 h 18288"/>
              <a:gd name="connsiteX27" fmla="*/ 4741595 w 10900219"/>
              <a:gd name="connsiteY27" fmla="*/ 18288 h 18288"/>
              <a:gd name="connsiteX28" fmla="*/ 4060332 w 10900219"/>
              <a:gd name="connsiteY28" fmla="*/ 18288 h 18288"/>
              <a:gd name="connsiteX29" fmla="*/ 3706074 w 10900219"/>
              <a:gd name="connsiteY29" fmla="*/ 18288 h 18288"/>
              <a:gd name="connsiteX30" fmla="*/ 3133813 w 10900219"/>
              <a:gd name="connsiteY30" fmla="*/ 18288 h 18288"/>
              <a:gd name="connsiteX31" fmla="*/ 2343547 w 10900219"/>
              <a:gd name="connsiteY31" fmla="*/ 18288 h 18288"/>
              <a:gd name="connsiteX32" fmla="*/ 1880288 w 10900219"/>
              <a:gd name="connsiteY32" fmla="*/ 18288 h 18288"/>
              <a:gd name="connsiteX33" fmla="*/ 981020 w 10900219"/>
              <a:gd name="connsiteY33" fmla="*/ 18288 h 18288"/>
              <a:gd name="connsiteX34" fmla="*/ 0 w 10900219"/>
              <a:gd name="connsiteY34" fmla="*/ 18288 h 18288"/>
              <a:gd name="connsiteX35" fmla="*/ 0 w 10900219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900219" h="18288" fill="none" extrusionOk="0">
                <a:moveTo>
                  <a:pt x="0" y="0"/>
                </a:moveTo>
                <a:cubicBezTo>
                  <a:pt x="118469" y="-6619"/>
                  <a:pt x="329397" y="-5525"/>
                  <a:pt x="463259" y="0"/>
                </a:cubicBezTo>
                <a:cubicBezTo>
                  <a:pt x="597121" y="5525"/>
                  <a:pt x="866598" y="4881"/>
                  <a:pt x="1144523" y="0"/>
                </a:cubicBezTo>
                <a:cubicBezTo>
                  <a:pt x="1422448" y="-4881"/>
                  <a:pt x="1761178" y="17159"/>
                  <a:pt x="1934789" y="0"/>
                </a:cubicBezTo>
                <a:cubicBezTo>
                  <a:pt x="2108400" y="-17159"/>
                  <a:pt x="2119134" y="-4032"/>
                  <a:pt x="2289046" y="0"/>
                </a:cubicBezTo>
                <a:cubicBezTo>
                  <a:pt x="2458958" y="4032"/>
                  <a:pt x="2472610" y="15385"/>
                  <a:pt x="2643303" y="0"/>
                </a:cubicBezTo>
                <a:cubicBezTo>
                  <a:pt x="2813996" y="-15385"/>
                  <a:pt x="3334189" y="-21234"/>
                  <a:pt x="3542571" y="0"/>
                </a:cubicBezTo>
                <a:cubicBezTo>
                  <a:pt x="3750953" y="21234"/>
                  <a:pt x="3991639" y="13212"/>
                  <a:pt x="4223835" y="0"/>
                </a:cubicBezTo>
                <a:cubicBezTo>
                  <a:pt x="4456031" y="-13212"/>
                  <a:pt x="4466914" y="13318"/>
                  <a:pt x="4578092" y="0"/>
                </a:cubicBezTo>
                <a:cubicBezTo>
                  <a:pt x="4689270" y="-13318"/>
                  <a:pt x="5120635" y="31363"/>
                  <a:pt x="5259356" y="0"/>
                </a:cubicBezTo>
                <a:cubicBezTo>
                  <a:pt x="5398077" y="-31363"/>
                  <a:pt x="5954119" y="-7091"/>
                  <a:pt x="6158624" y="0"/>
                </a:cubicBezTo>
                <a:cubicBezTo>
                  <a:pt x="6363129" y="7091"/>
                  <a:pt x="6535071" y="-8480"/>
                  <a:pt x="6730885" y="0"/>
                </a:cubicBezTo>
                <a:cubicBezTo>
                  <a:pt x="6926699" y="8480"/>
                  <a:pt x="7091018" y="19194"/>
                  <a:pt x="7303147" y="0"/>
                </a:cubicBezTo>
                <a:cubicBezTo>
                  <a:pt x="7515276" y="-19194"/>
                  <a:pt x="7840361" y="30755"/>
                  <a:pt x="7984410" y="0"/>
                </a:cubicBezTo>
                <a:cubicBezTo>
                  <a:pt x="8128459" y="-30755"/>
                  <a:pt x="8498590" y="39460"/>
                  <a:pt x="8774676" y="0"/>
                </a:cubicBezTo>
                <a:cubicBezTo>
                  <a:pt x="9050762" y="-39460"/>
                  <a:pt x="9204381" y="36508"/>
                  <a:pt x="9564942" y="0"/>
                </a:cubicBezTo>
                <a:cubicBezTo>
                  <a:pt x="9925503" y="-36508"/>
                  <a:pt x="10235542" y="59225"/>
                  <a:pt x="10900219" y="0"/>
                </a:cubicBezTo>
                <a:cubicBezTo>
                  <a:pt x="10900865" y="4451"/>
                  <a:pt x="10900709" y="9226"/>
                  <a:pt x="10900219" y="18288"/>
                </a:cubicBezTo>
                <a:cubicBezTo>
                  <a:pt x="10675942" y="21751"/>
                  <a:pt x="10609372" y="26977"/>
                  <a:pt x="10436960" y="18288"/>
                </a:cubicBezTo>
                <a:cubicBezTo>
                  <a:pt x="10264548" y="9599"/>
                  <a:pt x="9961150" y="-11074"/>
                  <a:pt x="9537692" y="18288"/>
                </a:cubicBezTo>
                <a:cubicBezTo>
                  <a:pt x="9114234" y="47650"/>
                  <a:pt x="9087386" y="35169"/>
                  <a:pt x="8856428" y="18288"/>
                </a:cubicBezTo>
                <a:cubicBezTo>
                  <a:pt x="8625470" y="1407"/>
                  <a:pt x="8634361" y="13786"/>
                  <a:pt x="8502171" y="18288"/>
                </a:cubicBezTo>
                <a:cubicBezTo>
                  <a:pt x="8369981" y="22790"/>
                  <a:pt x="8132296" y="22561"/>
                  <a:pt x="7820907" y="18288"/>
                </a:cubicBezTo>
                <a:cubicBezTo>
                  <a:pt x="7509518" y="14015"/>
                  <a:pt x="7432447" y="29431"/>
                  <a:pt x="7248646" y="18288"/>
                </a:cubicBezTo>
                <a:cubicBezTo>
                  <a:pt x="7064845" y="7145"/>
                  <a:pt x="6954380" y="2746"/>
                  <a:pt x="6676384" y="18288"/>
                </a:cubicBezTo>
                <a:cubicBezTo>
                  <a:pt x="6398388" y="33830"/>
                  <a:pt x="6292480" y="-4579"/>
                  <a:pt x="6104123" y="18288"/>
                </a:cubicBezTo>
                <a:cubicBezTo>
                  <a:pt x="5915766" y="41155"/>
                  <a:pt x="5703359" y="-8437"/>
                  <a:pt x="5531861" y="18288"/>
                </a:cubicBezTo>
                <a:cubicBezTo>
                  <a:pt x="5360363" y="45013"/>
                  <a:pt x="5056784" y="-12121"/>
                  <a:pt x="4741595" y="18288"/>
                </a:cubicBezTo>
                <a:cubicBezTo>
                  <a:pt x="4426406" y="48697"/>
                  <a:pt x="4364529" y="-10910"/>
                  <a:pt x="4060332" y="18288"/>
                </a:cubicBezTo>
                <a:cubicBezTo>
                  <a:pt x="3756135" y="47486"/>
                  <a:pt x="3816049" y="13364"/>
                  <a:pt x="3706074" y="18288"/>
                </a:cubicBezTo>
                <a:cubicBezTo>
                  <a:pt x="3596099" y="23212"/>
                  <a:pt x="3382238" y="37686"/>
                  <a:pt x="3133813" y="18288"/>
                </a:cubicBezTo>
                <a:cubicBezTo>
                  <a:pt x="2885388" y="-1110"/>
                  <a:pt x="2523125" y="15465"/>
                  <a:pt x="2343547" y="18288"/>
                </a:cubicBezTo>
                <a:cubicBezTo>
                  <a:pt x="2163969" y="21111"/>
                  <a:pt x="1985160" y="33196"/>
                  <a:pt x="1880288" y="18288"/>
                </a:cubicBezTo>
                <a:cubicBezTo>
                  <a:pt x="1775416" y="3380"/>
                  <a:pt x="1261751" y="-9914"/>
                  <a:pt x="981020" y="18288"/>
                </a:cubicBezTo>
                <a:cubicBezTo>
                  <a:pt x="700289" y="46490"/>
                  <a:pt x="314212" y="-15659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900219" h="18288" stroke="0" extrusionOk="0">
                <a:moveTo>
                  <a:pt x="0" y="0"/>
                </a:moveTo>
                <a:cubicBezTo>
                  <a:pt x="269624" y="3698"/>
                  <a:pt x="383061" y="-5818"/>
                  <a:pt x="572261" y="0"/>
                </a:cubicBezTo>
                <a:cubicBezTo>
                  <a:pt x="761461" y="5818"/>
                  <a:pt x="826360" y="-1890"/>
                  <a:pt x="926519" y="0"/>
                </a:cubicBezTo>
                <a:cubicBezTo>
                  <a:pt x="1026678" y="1890"/>
                  <a:pt x="1621671" y="-1096"/>
                  <a:pt x="1825787" y="0"/>
                </a:cubicBezTo>
                <a:cubicBezTo>
                  <a:pt x="2029903" y="1096"/>
                  <a:pt x="2212612" y="17145"/>
                  <a:pt x="2398048" y="0"/>
                </a:cubicBezTo>
                <a:cubicBezTo>
                  <a:pt x="2583484" y="-17145"/>
                  <a:pt x="2739759" y="-14168"/>
                  <a:pt x="2970310" y="0"/>
                </a:cubicBezTo>
                <a:cubicBezTo>
                  <a:pt x="3200861" y="14168"/>
                  <a:pt x="3502691" y="33180"/>
                  <a:pt x="3869578" y="0"/>
                </a:cubicBezTo>
                <a:cubicBezTo>
                  <a:pt x="4236465" y="-33180"/>
                  <a:pt x="4122134" y="-10470"/>
                  <a:pt x="4332837" y="0"/>
                </a:cubicBezTo>
                <a:cubicBezTo>
                  <a:pt x="4543540" y="10470"/>
                  <a:pt x="4834652" y="3572"/>
                  <a:pt x="5232105" y="0"/>
                </a:cubicBezTo>
                <a:cubicBezTo>
                  <a:pt x="5629558" y="-3572"/>
                  <a:pt x="5773178" y="-6604"/>
                  <a:pt x="6131373" y="0"/>
                </a:cubicBezTo>
                <a:cubicBezTo>
                  <a:pt x="6489568" y="6604"/>
                  <a:pt x="6621532" y="18870"/>
                  <a:pt x="6812637" y="0"/>
                </a:cubicBezTo>
                <a:cubicBezTo>
                  <a:pt x="7003742" y="-18870"/>
                  <a:pt x="7311146" y="18959"/>
                  <a:pt x="7711905" y="0"/>
                </a:cubicBezTo>
                <a:cubicBezTo>
                  <a:pt x="8112664" y="-18959"/>
                  <a:pt x="8080793" y="-24744"/>
                  <a:pt x="8284166" y="0"/>
                </a:cubicBezTo>
                <a:cubicBezTo>
                  <a:pt x="8487539" y="24744"/>
                  <a:pt x="8615041" y="-1627"/>
                  <a:pt x="8856428" y="0"/>
                </a:cubicBezTo>
                <a:cubicBezTo>
                  <a:pt x="9097815" y="1627"/>
                  <a:pt x="9475052" y="26322"/>
                  <a:pt x="9646694" y="0"/>
                </a:cubicBezTo>
                <a:cubicBezTo>
                  <a:pt x="9818336" y="-26322"/>
                  <a:pt x="9938906" y="-121"/>
                  <a:pt x="10218955" y="0"/>
                </a:cubicBezTo>
                <a:cubicBezTo>
                  <a:pt x="10499004" y="121"/>
                  <a:pt x="10697467" y="15326"/>
                  <a:pt x="10900219" y="0"/>
                </a:cubicBezTo>
                <a:cubicBezTo>
                  <a:pt x="10899812" y="8690"/>
                  <a:pt x="10900065" y="14141"/>
                  <a:pt x="10900219" y="18288"/>
                </a:cubicBezTo>
                <a:cubicBezTo>
                  <a:pt x="10543007" y="31201"/>
                  <a:pt x="10472057" y="15684"/>
                  <a:pt x="10109953" y="18288"/>
                </a:cubicBezTo>
                <a:cubicBezTo>
                  <a:pt x="9747849" y="20892"/>
                  <a:pt x="9872856" y="33007"/>
                  <a:pt x="9755696" y="18288"/>
                </a:cubicBezTo>
                <a:cubicBezTo>
                  <a:pt x="9638536" y="3569"/>
                  <a:pt x="9442681" y="6596"/>
                  <a:pt x="9292437" y="18288"/>
                </a:cubicBezTo>
                <a:cubicBezTo>
                  <a:pt x="9142193" y="29980"/>
                  <a:pt x="8817861" y="-11343"/>
                  <a:pt x="8393169" y="18288"/>
                </a:cubicBezTo>
                <a:cubicBezTo>
                  <a:pt x="7968477" y="47919"/>
                  <a:pt x="7919655" y="23228"/>
                  <a:pt x="7711905" y="18288"/>
                </a:cubicBezTo>
                <a:cubicBezTo>
                  <a:pt x="7504155" y="13348"/>
                  <a:pt x="7365667" y="6452"/>
                  <a:pt x="7248646" y="18288"/>
                </a:cubicBezTo>
                <a:cubicBezTo>
                  <a:pt x="7131625" y="30124"/>
                  <a:pt x="6776155" y="2871"/>
                  <a:pt x="6567382" y="18288"/>
                </a:cubicBezTo>
                <a:cubicBezTo>
                  <a:pt x="6358609" y="33705"/>
                  <a:pt x="6372933" y="1091"/>
                  <a:pt x="6213125" y="18288"/>
                </a:cubicBezTo>
                <a:cubicBezTo>
                  <a:pt x="6053317" y="35485"/>
                  <a:pt x="5980913" y="1290"/>
                  <a:pt x="5858868" y="18288"/>
                </a:cubicBezTo>
                <a:cubicBezTo>
                  <a:pt x="5736823" y="35286"/>
                  <a:pt x="5481395" y="5492"/>
                  <a:pt x="5177604" y="18288"/>
                </a:cubicBezTo>
                <a:cubicBezTo>
                  <a:pt x="4873813" y="31084"/>
                  <a:pt x="4854222" y="37160"/>
                  <a:pt x="4714345" y="18288"/>
                </a:cubicBezTo>
                <a:cubicBezTo>
                  <a:pt x="4574468" y="-584"/>
                  <a:pt x="4298550" y="22981"/>
                  <a:pt x="3924079" y="18288"/>
                </a:cubicBezTo>
                <a:cubicBezTo>
                  <a:pt x="3549608" y="13595"/>
                  <a:pt x="3645461" y="-921"/>
                  <a:pt x="3460820" y="18288"/>
                </a:cubicBezTo>
                <a:cubicBezTo>
                  <a:pt x="3276179" y="37497"/>
                  <a:pt x="3004470" y="-15027"/>
                  <a:pt x="2670554" y="18288"/>
                </a:cubicBezTo>
                <a:cubicBezTo>
                  <a:pt x="2336638" y="51603"/>
                  <a:pt x="2425773" y="17517"/>
                  <a:pt x="2316297" y="18288"/>
                </a:cubicBezTo>
                <a:cubicBezTo>
                  <a:pt x="2206821" y="19059"/>
                  <a:pt x="1757890" y="42158"/>
                  <a:pt x="1526031" y="18288"/>
                </a:cubicBezTo>
                <a:cubicBezTo>
                  <a:pt x="1294172" y="-5582"/>
                  <a:pt x="1213137" y="12281"/>
                  <a:pt x="1062771" y="18288"/>
                </a:cubicBezTo>
                <a:cubicBezTo>
                  <a:pt x="912405" y="24295"/>
                  <a:pt x="829444" y="7304"/>
                  <a:pt x="708514" y="18288"/>
                </a:cubicBezTo>
                <a:cubicBezTo>
                  <a:pt x="587584" y="29272"/>
                  <a:pt x="227877" y="37311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4925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42AA5FD4-D71A-436D-B50A-847980623C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39328" y="2578608"/>
            <a:ext cx="3200400" cy="713232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41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Subtitle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498877DB-362B-4B53-84A8-D53090240FD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39328" y="3339548"/>
            <a:ext cx="3200400" cy="2850940"/>
          </a:xfrm>
        </p:spPr>
        <p:txBody>
          <a:bodyPr rtlCol="0">
            <a:normAutofit/>
          </a:bodyPr>
          <a:lstStyle>
            <a:lvl1pPr>
              <a:lnSpc>
                <a:spcPct val="90000"/>
              </a:lnSpc>
              <a:defRPr sz="2400"/>
            </a:lvl1pPr>
            <a:lvl2pPr>
              <a:lnSpc>
                <a:spcPct val="90000"/>
              </a:lnSpc>
              <a:defRPr sz="2000"/>
            </a:lvl2pPr>
            <a:lvl3pPr>
              <a:lnSpc>
                <a:spcPct val="90000"/>
              </a:lnSpc>
              <a:defRPr sz="1800"/>
            </a:lvl3pPr>
            <a:lvl4pPr>
              <a:lnSpc>
                <a:spcPct val="90000"/>
              </a:lnSpc>
              <a:defRPr sz="1600"/>
            </a:lvl4pPr>
            <a:lvl5pPr>
              <a:lnSpc>
                <a:spcPct val="90000"/>
              </a:lnSpc>
              <a:defRPr sz="1600"/>
            </a:lvl5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7597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95429EAB-EC88-4283-9CAC-5C4336D6876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63901" y="-1"/>
            <a:ext cx="3928091" cy="4143506"/>
          </a:xfrm>
          <a:custGeom>
            <a:avLst/>
            <a:gdLst>
              <a:gd name="connsiteX0" fmla="*/ 23605 w 3928091"/>
              <a:gd name="connsiteY0" fmla="*/ 0 h 4143506"/>
              <a:gd name="connsiteX1" fmla="*/ 3928091 w 3928091"/>
              <a:gd name="connsiteY1" fmla="*/ 0 h 4143506"/>
              <a:gd name="connsiteX2" fmla="*/ 3928091 w 3928091"/>
              <a:gd name="connsiteY2" fmla="*/ 4125656 h 4143506"/>
              <a:gd name="connsiteX3" fmla="*/ 3780617 w 3928091"/>
              <a:gd name="connsiteY3" fmla="*/ 4131078 h 4143506"/>
              <a:gd name="connsiteX4" fmla="*/ 3281801 w 3928091"/>
              <a:gd name="connsiteY4" fmla="*/ 4125634 h 4143506"/>
              <a:gd name="connsiteX5" fmla="*/ 2622887 w 3928091"/>
              <a:gd name="connsiteY5" fmla="*/ 4130456 h 4143506"/>
              <a:gd name="connsiteX6" fmla="*/ 2169916 w 3928091"/>
              <a:gd name="connsiteY6" fmla="*/ 4111570 h 4143506"/>
              <a:gd name="connsiteX7" fmla="*/ 1705097 w 3928091"/>
              <a:gd name="connsiteY7" fmla="*/ 4140234 h 4143506"/>
              <a:gd name="connsiteX8" fmla="*/ 1364801 w 3928091"/>
              <a:gd name="connsiteY8" fmla="*/ 4124429 h 4143506"/>
              <a:gd name="connsiteX9" fmla="*/ 1123316 w 3928091"/>
              <a:gd name="connsiteY9" fmla="*/ 4121750 h 4143506"/>
              <a:gd name="connsiteX10" fmla="*/ 688243 w 3928091"/>
              <a:gd name="connsiteY10" fmla="*/ 4130323 h 4143506"/>
              <a:gd name="connsiteX11" fmla="*/ 298918 w 3928091"/>
              <a:gd name="connsiteY11" fmla="*/ 4118266 h 4143506"/>
              <a:gd name="connsiteX12" fmla="*/ 105785 w 3928091"/>
              <a:gd name="connsiteY12" fmla="*/ 4130037 h 4143506"/>
              <a:gd name="connsiteX13" fmla="*/ 15503 w 3928091"/>
              <a:gd name="connsiteY13" fmla="*/ 4130462 h 4143506"/>
              <a:gd name="connsiteX14" fmla="*/ 14458 w 3928091"/>
              <a:gd name="connsiteY14" fmla="*/ 4122289 h 4143506"/>
              <a:gd name="connsiteX15" fmla="*/ 346 w 3928091"/>
              <a:gd name="connsiteY15" fmla="*/ 3882149 h 4143506"/>
              <a:gd name="connsiteX16" fmla="*/ 27583 w 3928091"/>
              <a:gd name="connsiteY16" fmla="*/ 3294816 h 4143506"/>
              <a:gd name="connsiteX17" fmla="*/ 21797 w 3928091"/>
              <a:gd name="connsiteY17" fmla="*/ 3078932 h 4143506"/>
              <a:gd name="connsiteX18" fmla="*/ 30264 w 3928091"/>
              <a:gd name="connsiteY18" fmla="*/ 2835999 h 4143506"/>
              <a:gd name="connsiteX19" fmla="*/ 33510 w 3928091"/>
              <a:gd name="connsiteY19" fmla="*/ 2550270 h 4143506"/>
              <a:gd name="connsiteX20" fmla="*/ 9096 w 3928091"/>
              <a:gd name="connsiteY20" fmla="*/ 1764959 h 4143506"/>
              <a:gd name="connsiteX21" fmla="*/ 30406 w 3928091"/>
              <a:gd name="connsiteY21" fmla="*/ 1598729 h 4143506"/>
              <a:gd name="connsiteX22" fmla="*/ 20244 w 3928091"/>
              <a:gd name="connsiteY22" fmla="*/ 1114767 h 4143506"/>
              <a:gd name="connsiteX23" fmla="*/ 26736 w 3928091"/>
              <a:gd name="connsiteY23" fmla="*/ 579120 h 4143506"/>
              <a:gd name="connsiteX24" fmla="*/ 38237 w 3928091"/>
              <a:gd name="connsiteY24" fmla="*/ 288533 h 4143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928091" h="4143506">
                <a:moveTo>
                  <a:pt x="23605" y="0"/>
                </a:moveTo>
                <a:lnTo>
                  <a:pt x="3928091" y="0"/>
                </a:lnTo>
                <a:lnTo>
                  <a:pt x="3928091" y="4125656"/>
                </a:lnTo>
                <a:lnTo>
                  <a:pt x="3780617" y="4131078"/>
                </a:lnTo>
                <a:cubicBezTo>
                  <a:pt x="3614346" y="4131561"/>
                  <a:pt x="3448073" y="4118803"/>
                  <a:pt x="3281801" y="4125634"/>
                </a:cubicBezTo>
                <a:cubicBezTo>
                  <a:pt x="3062120" y="4134609"/>
                  <a:pt x="2842441" y="4144923"/>
                  <a:pt x="2622887" y="4130456"/>
                </a:cubicBezTo>
                <a:cubicBezTo>
                  <a:pt x="2472401" y="4120545"/>
                  <a:pt x="2321159" y="4107551"/>
                  <a:pt x="2169916" y="4111570"/>
                </a:cubicBezTo>
                <a:cubicBezTo>
                  <a:pt x="2014640" y="4115856"/>
                  <a:pt x="1859994" y="4129920"/>
                  <a:pt x="1705097" y="4140234"/>
                </a:cubicBezTo>
                <a:cubicBezTo>
                  <a:pt x="1591463" y="4147694"/>
                  <a:pt x="1477389" y="4142391"/>
                  <a:pt x="1364801" y="4124429"/>
                </a:cubicBezTo>
                <a:cubicBezTo>
                  <a:pt x="1284516" y="4111703"/>
                  <a:pt x="1203727" y="4117195"/>
                  <a:pt x="1123316" y="4121750"/>
                </a:cubicBezTo>
                <a:cubicBezTo>
                  <a:pt x="978124" y="4130323"/>
                  <a:pt x="833434" y="4143717"/>
                  <a:pt x="688243" y="4130323"/>
                </a:cubicBezTo>
                <a:cubicBezTo>
                  <a:pt x="558551" y="4118266"/>
                  <a:pt x="427601" y="4108489"/>
                  <a:pt x="298918" y="4118266"/>
                </a:cubicBezTo>
                <a:cubicBezTo>
                  <a:pt x="234577" y="4123155"/>
                  <a:pt x="170204" y="4128045"/>
                  <a:pt x="105785" y="4130037"/>
                </a:cubicBezTo>
                <a:lnTo>
                  <a:pt x="15503" y="4130462"/>
                </a:lnTo>
                <a:lnTo>
                  <a:pt x="14458" y="4122289"/>
                </a:lnTo>
                <a:cubicBezTo>
                  <a:pt x="3338" y="4042653"/>
                  <a:pt x="-1375" y="3962394"/>
                  <a:pt x="346" y="3882149"/>
                </a:cubicBezTo>
                <a:cubicBezTo>
                  <a:pt x="205" y="3686075"/>
                  <a:pt x="9942" y="3490383"/>
                  <a:pt x="27583" y="3294816"/>
                </a:cubicBezTo>
                <a:cubicBezTo>
                  <a:pt x="31859" y="3222826"/>
                  <a:pt x="29926" y="3150656"/>
                  <a:pt x="21797" y="3078932"/>
                </a:cubicBezTo>
                <a:cubicBezTo>
                  <a:pt x="13668" y="2997950"/>
                  <a:pt x="16505" y="2916372"/>
                  <a:pt x="30264" y="2835999"/>
                </a:cubicBezTo>
                <a:cubicBezTo>
                  <a:pt x="47622" y="2740756"/>
                  <a:pt x="39860" y="2645513"/>
                  <a:pt x="33510" y="2550270"/>
                </a:cubicBezTo>
                <a:cubicBezTo>
                  <a:pt x="16152" y="2288796"/>
                  <a:pt x="-5017" y="2027322"/>
                  <a:pt x="9096" y="1764959"/>
                </a:cubicBezTo>
                <a:cubicBezTo>
                  <a:pt x="12060" y="1708956"/>
                  <a:pt x="25042" y="1654350"/>
                  <a:pt x="30406" y="1598729"/>
                </a:cubicBezTo>
                <a:cubicBezTo>
                  <a:pt x="46071" y="1437069"/>
                  <a:pt x="27723" y="1276045"/>
                  <a:pt x="20244" y="1114767"/>
                </a:cubicBezTo>
                <a:cubicBezTo>
                  <a:pt x="9491" y="936281"/>
                  <a:pt x="11664" y="757351"/>
                  <a:pt x="26736" y="579120"/>
                </a:cubicBezTo>
                <a:cubicBezTo>
                  <a:pt x="36191" y="482353"/>
                  <a:pt x="39402" y="385459"/>
                  <a:pt x="38237" y="288533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2400"/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95853130-EDA3-41D2-A3D5-E39613A79C8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81029" y="4328340"/>
            <a:ext cx="3910962" cy="2529660"/>
          </a:xfrm>
          <a:custGeom>
            <a:avLst/>
            <a:gdLst>
              <a:gd name="connsiteX0" fmla="*/ 842684 w 3910962"/>
              <a:gd name="connsiteY0" fmla="*/ 662 h 2529660"/>
              <a:gd name="connsiteX1" fmla="*/ 1140350 w 3910962"/>
              <a:gd name="connsiteY1" fmla="*/ 3173 h 2529660"/>
              <a:gd name="connsiteX2" fmla="*/ 1350451 w 3910962"/>
              <a:gd name="connsiteY2" fmla="*/ 29025 h 2529660"/>
              <a:gd name="connsiteX3" fmla="*/ 1903495 w 3910962"/>
              <a:gd name="connsiteY3" fmla="*/ 18310 h 2529660"/>
              <a:gd name="connsiteX4" fmla="*/ 2649374 w 3910962"/>
              <a:gd name="connsiteY4" fmla="*/ 22730 h 2529660"/>
              <a:gd name="connsiteX5" fmla="*/ 3310304 w 3910962"/>
              <a:gd name="connsiteY5" fmla="*/ 10808 h 2529660"/>
              <a:gd name="connsiteX6" fmla="*/ 3684881 w 3910962"/>
              <a:gd name="connsiteY6" fmla="*/ 10808 h 2529660"/>
              <a:gd name="connsiteX7" fmla="*/ 3887420 w 3910962"/>
              <a:gd name="connsiteY7" fmla="*/ 15630 h 2529660"/>
              <a:gd name="connsiteX8" fmla="*/ 3910962 w 3910962"/>
              <a:gd name="connsiteY8" fmla="*/ 11105 h 2529660"/>
              <a:gd name="connsiteX9" fmla="*/ 3910962 w 3910962"/>
              <a:gd name="connsiteY9" fmla="*/ 2529660 h 2529660"/>
              <a:gd name="connsiteX10" fmla="*/ 6242 w 3910962"/>
              <a:gd name="connsiteY10" fmla="*/ 2529660 h 2529660"/>
              <a:gd name="connsiteX11" fmla="*/ 25280 w 3910962"/>
              <a:gd name="connsiteY11" fmla="*/ 2158134 h 2529660"/>
              <a:gd name="connsiteX12" fmla="*/ 11167 w 3910962"/>
              <a:gd name="connsiteY12" fmla="*/ 1427303 h 2529660"/>
              <a:gd name="connsiteX13" fmla="*/ 3970 w 3910962"/>
              <a:gd name="connsiteY13" fmla="*/ 934453 h 2529660"/>
              <a:gd name="connsiteX14" fmla="*/ 5805 w 3910962"/>
              <a:gd name="connsiteY14" fmla="*/ 380010 h 2529660"/>
              <a:gd name="connsiteX15" fmla="*/ 18506 w 3910962"/>
              <a:gd name="connsiteY15" fmla="*/ 139744 h 2529660"/>
              <a:gd name="connsiteX16" fmla="*/ 19072 w 3910962"/>
              <a:gd name="connsiteY16" fmla="*/ 23791 h 2529660"/>
              <a:gd name="connsiteX17" fmla="*/ 67093 w 3910962"/>
              <a:gd name="connsiteY17" fmla="*/ 27133 h 2529660"/>
              <a:gd name="connsiteX18" fmla="*/ 545085 w 3910962"/>
              <a:gd name="connsiteY18" fmla="*/ 11612 h 2529660"/>
              <a:gd name="connsiteX19" fmla="*/ 842684 w 3910962"/>
              <a:gd name="connsiteY19" fmla="*/ 662 h 252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910962" h="2529660">
                <a:moveTo>
                  <a:pt x="842684" y="662"/>
                </a:moveTo>
                <a:cubicBezTo>
                  <a:pt x="941895" y="-744"/>
                  <a:pt x="1041116" y="93"/>
                  <a:pt x="1140350" y="3173"/>
                </a:cubicBezTo>
                <a:cubicBezTo>
                  <a:pt x="1210804" y="5316"/>
                  <a:pt x="1279746" y="24605"/>
                  <a:pt x="1350451" y="29025"/>
                </a:cubicBezTo>
                <a:cubicBezTo>
                  <a:pt x="1535093" y="40276"/>
                  <a:pt x="1719483" y="30901"/>
                  <a:pt x="1903495" y="18310"/>
                </a:cubicBezTo>
                <a:cubicBezTo>
                  <a:pt x="2151898" y="628"/>
                  <a:pt x="2401172" y="2101"/>
                  <a:pt x="2649374" y="22730"/>
                </a:cubicBezTo>
                <a:cubicBezTo>
                  <a:pt x="2869445" y="43947"/>
                  <a:pt x="3091027" y="39942"/>
                  <a:pt x="3310304" y="10808"/>
                </a:cubicBezTo>
                <a:cubicBezTo>
                  <a:pt x="3434575" y="-7007"/>
                  <a:pt x="3559980" y="9067"/>
                  <a:pt x="3684881" y="10808"/>
                </a:cubicBezTo>
                <a:cubicBezTo>
                  <a:pt x="3752435" y="11746"/>
                  <a:pt x="3819992" y="12684"/>
                  <a:pt x="3887420" y="15630"/>
                </a:cubicBezTo>
                <a:lnTo>
                  <a:pt x="3910962" y="11105"/>
                </a:lnTo>
                <a:lnTo>
                  <a:pt x="3910962" y="2529660"/>
                </a:lnTo>
                <a:lnTo>
                  <a:pt x="6242" y="2529660"/>
                </a:lnTo>
                <a:lnTo>
                  <a:pt x="25280" y="2158134"/>
                </a:lnTo>
                <a:cubicBezTo>
                  <a:pt x="28243" y="1914439"/>
                  <a:pt x="36288" y="1670236"/>
                  <a:pt x="11167" y="1427303"/>
                </a:cubicBezTo>
                <a:cubicBezTo>
                  <a:pt x="-5908" y="1262723"/>
                  <a:pt x="865" y="1098905"/>
                  <a:pt x="3970" y="934453"/>
                </a:cubicBezTo>
                <a:cubicBezTo>
                  <a:pt x="7498" y="749680"/>
                  <a:pt x="5805" y="564783"/>
                  <a:pt x="5805" y="380010"/>
                </a:cubicBezTo>
                <a:cubicBezTo>
                  <a:pt x="5522" y="299625"/>
                  <a:pt x="10321" y="219748"/>
                  <a:pt x="18506" y="139744"/>
                </a:cubicBezTo>
                <a:lnTo>
                  <a:pt x="19072" y="23791"/>
                </a:lnTo>
                <a:lnTo>
                  <a:pt x="67093" y="27133"/>
                </a:lnTo>
                <a:cubicBezTo>
                  <a:pt x="226530" y="32207"/>
                  <a:pt x="385807" y="21156"/>
                  <a:pt x="545085" y="11612"/>
                </a:cubicBezTo>
                <a:cubicBezTo>
                  <a:pt x="644275" y="5719"/>
                  <a:pt x="743474" y="2069"/>
                  <a:pt x="842684" y="662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2400"/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3A9F270A-23C2-4A09-BC7C-5CB160B890C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21992" y="3792430"/>
            <a:ext cx="3041329" cy="3065569"/>
          </a:xfrm>
          <a:custGeom>
            <a:avLst/>
            <a:gdLst>
              <a:gd name="connsiteX0" fmla="*/ 2750933 w 3041329"/>
              <a:gd name="connsiteY0" fmla="*/ 0 h 3065569"/>
              <a:gd name="connsiteX1" fmla="*/ 3041329 w 3041329"/>
              <a:gd name="connsiteY1" fmla="*/ 10946 h 3065569"/>
              <a:gd name="connsiteX2" fmla="*/ 3041329 w 3041329"/>
              <a:gd name="connsiteY2" fmla="*/ 175882 h 3065569"/>
              <a:gd name="connsiteX3" fmla="*/ 3034394 w 3041329"/>
              <a:gd name="connsiteY3" fmla="*/ 266109 h 3065569"/>
              <a:gd name="connsiteX4" fmla="*/ 3037217 w 3041329"/>
              <a:gd name="connsiteY4" fmla="*/ 802010 h 3065569"/>
              <a:gd name="connsiteX5" fmla="*/ 3025363 w 3041329"/>
              <a:gd name="connsiteY5" fmla="*/ 1170283 h 3065569"/>
              <a:gd name="connsiteX6" fmla="*/ 3020000 w 3041329"/>
              <a:gd name="connsiteY6" fmla="*/ 1316450 h 3065569"/>
              <a:gd name="connsiteX7" fmla="*/ 3014637 w 3041329"/>
              <a:gd name="connsiteY7" fmla="*/ 1344641 h 3065569"/>
              <a:gd name="connsiteX8" fmla="*/ 3014637 w 3041329"/>
              <a:gd name="connsiteY8" fmla="*/ 1357340 h 3065569"/>
              <a:gd name="connsiteX9" fmla="*/ 3021693 w 3041329"/>
              <a:gd name="connsiteY9" fmla="*/ 1384898 h 3065569"/>
              <a:gd name="connsiteX10" fmla="*/ 3029173 w 3041329"/>
              <a:gd name="connsiteY10" fmla="*/ 1911401 h 3065569"/>
              <a:gd name="connsiteX11" fmla="*/ 3039899 w 3041329"/>
              <a:gd name="connsiteY11" fmla="*/ 2395617 h 3065569"/>
              <a:gd name="connsiteX12" fmla="*/ 3041329 w 3041329"/>
              <a:gd name="connsiteY12" fmla="*/ 2446475 h 3065569"/>
              <a:gd name="connsiteX13" fmla="*/ 3041329 w 3041329"/>
              <a:gd name="connsiteY13" fmla="*/ 2649259 h 3065569"/>
              <a:gd name="connsiteX14" fmla="*/ 3040516 w 3041329"/>
              <a:gd name="connsiteY14" fmla="*/ 2683378 h 3065569"/>
              <a:gd name="connsiteX15" fmla="*/ 3029596 w 3041329"/>
              <a:gd name="connsiteY15" fmla="*/ 2971138 h 3065569"/>
              <a:gd name="connsiteX16" fmla="*/ 3031678 w 3041329"/>
              <a:gd name="connsiteY16" fmla="*/ 3022824 h 3065569"/>
              <a:gd name="connsiteX17" fmla="*/ 3034625 w 3041329"/>
              <a:gd name="connsiteY17" fmla="*/ 3065569 h 3065569"/>
              <a:gd name="connsiteX18" fmla="*/ 24938 w 3041329"/>
              <a:gd name="connsiteY18" fmla="*/ 3065569 h 3065569"/>
              <a:gd name="connsiteX19" fmla="*/ 25911 w 3041329"/>
              <a:gd name="connsiteY19" fmla="*/ 3001918 h 3065569"/>
              <a:gd name="connsiteX20" fmla="*/ 38276 w 3041329"/>
              <a:gd name="connsiteY20" fmla="*/ 2918677 h 3065569"/>
              <a:gd name="connsiteX21" fmla="*/ 28835 w 3041329"/>
              <a:gd name="connsiteY21" fmla="*/ 2491295 h 3065569"/>
              <a:gd name="connsiteX22" fmla="*/ 21053 w 3041329"/>
              <a:gd name="connsiteY22" fmla="*/ 2094786 h 3065569"/>
              <a:gd name="connsiteX23" fmla="*/ 16716 w 3041329"/>
              <a:gd name="connsiteY23" fmla="*/ 1719456 h 3065569"/>
              <a:gd name="connsiteX24" fmla="*/ 3192 w 3041329"/>
              <a:gd name="connsiteY24" fmla="*/ 1622752 h 3065569"/>
              <a:gd name="connsiteX25" fmla="*/ 24242 w 3041329"/>
              <a:gd name="connsiteY25" fmla="*/ 1269110 h 3065569"/>
              <a:gd name="connsiteX26" fmla="*/ 24242 w 3041329"/>
              <a:gd name="connsiteY26" fmla="*/ 1044447 h 3065569"/>
              <a:gd name="connsiteX27" fmla="*/ 13654 w 3041329"/>
              <a:gd name="connsiteY27" fmla="*/ 884594 h 3065569"/>
              <a:gd name="connsiteX28" fmla="*/ 23477 w 3041329"/>
              <a:gd name="connsiteY28" fmla="*/ 597929 h 3065569"/>
              <a:gd name="connsiteX29" fmla="*/ 26284 w 3041329"/>
              <a:gd name="connsiteY29" fmla="*/ 408605 h 3065569"/>
              <a:gd name="connsiteX30" fmla="*/ 33300 w 3041329"/>
              <a:gd name="connsiteY30" fmla="*/ 153452 h 3065569"/>
              <a:gd name="connsiteX31" fmla="*/ 16058 w 3041329"/>
              <a:gd name="connsiteY31" fmla="*/ 52511 h 3065569"/>
              <a:gd name="connsiteX32" fmla="*/ 13611 w 3041329"/>
              <a:gd name="connsiteY32" fmla="*/ 10473 h 3065569"/>
              <a:gd name="connsiteX33" fmla="*/ 222689 w 3041329"/>
              <a:gd name="connsiteY33" fmla="*/ 5194 h 3065569"/>
              <a:gd name="connsiteX34" fmla="*/ 988364 w 3041329"/>
              <a:gd name="connsiteY34" fmla="*/ 17002 h 3065569"/>
              <a:gd name="connsiteX35" fmla="*/ 1316477 w 3041329"/>
              <a:gd name="connsiteY35" fmla="*/ 7977 h 3065569"/>
              <a:gd name="connsiteX36" fmla="*/ 1738973 w 3041329"/>
              <a:gd name="connsiteY36" fmla="*/ 11247 h 3065569"/>
              <a:gd name="connsiteX37" fmla="*/ 2438148 w 3041329"/>
              <a:gd name="connsiteY37" fmla="*/ 11247 h 3065569"/>
              <a:gd name="connsiteX38" fmla="*/ 2750933 w 3041329"/>
              <a:gd name="connsiteY38" fmla="*/ 0 h 3065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3041329" h="3065569">
                <a:moveTo>
                  <a:pt x="2750933" y="0"/>
                </a:moveTo>
                <a:lnTo>
                  <a:pt x="3041329" y="10946"/>
                </a:lnTo>
                <a:lnTo>
                  <a:pt x="3041329" y="175882"/>
                </a:lnTo>
                <a:lnTo>
                  <a:pt x="3034394" y="266109"/>
                </a:lnTo>
                <a:cubicBezTo>
                  <a:pt x="3019012" y="444912"/>
                  <a:pt x="3025927" y="623588"/>
                  <a:pt x="3037217" y="802010"/>
                </a:cubicBezTo>
                <a:cubicBezTo>
                  <a:pt x="3044443" y="924849"/>
                  <a:pt x="3040477" y="1048016"/>
                  <a:pt x="3025363" y="1170283"/>
                </a:cubicBezTo>
                <a:cubicBezTo>
                  <a:pt x="3020000" y="1218920"/>
                  <a:pt x="3020987" y="1267685"/>
                  <a:pt x="3020000" y="1316450"/>
                </a:cubicBezTo>
                <a:cubicBezTo>
                  <a:pt x="3019717" y="1325847"/>
                  <a:pt x="3026069" y="1336767"/>
                  <a:pt x="3014637" y="1344641"/>
                </a:cubicBezTo>
                <a:lnTo>
                  <a:pt x="3014637" y="1357340"/>
                </a:lnTo>
                <a:cubicBezTo>
                  <a:pt x="3027198" y="1364325"/>
                  <a:pt x="3020706" y="1375754"/>
                  <a:pt x="3021693" y="1384898"/>
                </a:cubicBezTo>
                <a:cubicBezTo>
                  <a:pt x="3038360" y="1560005"/>
                  <a:pt x="3040872" y="1735963"/>
                  <a:pt x="3029173" y="1911401"/>
                </a:cubicBezTo>
                <a:cubicBezTo>
                  <a:pt x="3020564" y="2072933"/>
                  <a:pt x="3029455" y="2234211"/>
                  <a:pt x="3039899" y="2395617"/>
                </a:cubicBezTo>
                <a:lnTo>
                  <a:pt x="3041329" y="2446475"/>
                </a:lnTo>
                <a:lnTo>
                  <a:pt x="3041329" y="2649259"/>
                </a:lnTo>
                <a:lnTo>
                  <a:pt x="3040516" y="2683378"/>
                </a:lnTo>
                <a:cubicBezTo>
                  <a:pt x="3036759" y="2779288"/>
                  <a:pt x="3031078" y="2875197"/>
                  <a:pt x="3029596" y="2971138"/>
                </a:cubicBezTo>
                <a:cubicBezTo>
                  <a:pt x="3029314" y="2988346"/>
                  <a:pt x="3030372" y="3005585"/>
                  <a:pt x="3031678" y="3022824"/>
                </a:cubicBezTo>
                <a:lnTo>
                  <a:pt x="3034625" y="3065569"/>
                </a:lnTo>
                <a:lnTo>
                  <a:pt x="24938" y="3065569"/>
                </a:lnTo>
                <a:lnTo>
                  <a:pt x="25911" y="3001918"/>
                </a:lnTo>
                <a:cubicBezTo>
                  <a:pt x="28191" y="2973959"/>
                  <a:pt x="32318" y="2946151"/>
                  <a:pt x="38276" y="2918677"/>
                </a:cubicBezTo>
                <a:cubicBezTo>
                  <a:pt x="68779" y="2777462"/>
                  <a:pt x="65552" y="2631030"/>
                  <a:pt x="28835" y="2491295"/>
                </a:cubicBezTo>
                <a:cubicBezTo>
                  <a:pt x="-4463" y="2359636"/>
                  <a:pt x="-11352" y="2227594"/>
                  <a:pt x="21053" y="2094786"/>
                </a:cubicBezTo>
                <a:cubicBezTo>
                  <a:pt x="51646" y="1971356"/>
                  <a:pt x="50153" y="1842146"/>
                  <a:pt x="16716" y="1719456"/>
                </a:cubicBezTo>
                <a:cubicBezTo>
                  <a:pt x="9316" y="1687689"/>
                  <a:pt x="4787" y="1655323"/>
                  <a:pt x="3192" y="1622752"/>
                </a:cubicBezTo>
                <a:cubicBezTo>
                  <a:pt x="-6887" y="1503851"/>
                  <a:pt x="10081" y="1386608"/>
                  <a:pt x="24242" y="1269110"/>
                </a:cubicBezTo>
                <a:cubicBezTo>
                  <a:pt x="33683" y="1194222"/>
                  <a:pt x="48099" y="1118569"/>
                  <a:pt x="24242" y="1044447"/>
                </a:cubicBezTo>
                <a:cubicBezTo>
                  <a:pt x="7899" y="992791"/>
                  <a:pt x="4264" y="937959"/>
                  <a:pt x="13654" y="884594"/>
                </a:cubicBezTo>
                <a:cubicBezTo>
                  <a:pt x="29486" y="789881"/>
                  <a:pt x="32790" y="693497"/>
                  <a:pt x="23477" y="597929"/>
                </a:cubicBezTo>
                <a:cubicBezTo>
                  <a:pt x="17328" y="534919"/>
                  <a:pt x="18272" y="471411"/>
                  <a:pt x="26284" y="408605"/>
                </a:cubicBezTo>
                <a:cubicBezTo>
                  <a:pt x="36872" y="324149"/>
                  <a:pt x="53330" y="238162"/>
                  <a:pt x="33300" y="153452"/>
                </a:cubicBezTo>
                <a:cubicBezTo>
                  <a:pt x="25327" y="119804"/>
                  <a:pt x="19745" y="86163"/>
                  <a:pt x="16058" y="52511"/>
                </a:cubicBezTo>
                <a:lnTo>
                  <a:pt x="13611" y="10473"/>
                </a:lnTo>
                <a:lnTo>
                  <a:pt x="222689" y="5194"/>
                </a:lnTo>
                <a:cubicBezTo>
                  <a:pt x="477949" y="4054"/>
                  <a:pt x="733156" y="16119"/>
                  <a:pt x="988364" y="17002"/>
                </a:cubicBezTo>
                <a:cubicBezTo>
                  <a:pt x="1097946" y="17394"/>
                  <a:pt x="1207148" y="12424"/>
                  <a:pt x="1316477" y="7977"/>
                </a:cubicBezTo>
                <a:cubicBezTo>
                  <a:pt x="1457478" y="2353"/>
                  <a:pt x="1598225" y="13470"/>
                  <a:pt x="1738973" y="11247"/>
                </a:cubicBezTo>
                <a:cubicBezTo>
                  <a:pt x="1972073" y="7585"/>
                  <a:pt x="2205047" y="18310"/>
                  <a:pt x="2438148" y="11247"/>
                </a:cubicBezTo>
                <a:cubicBezTo>
                  <a:pt x="2542410" y="7977"/>
                  <a:pt x="2646671" y="3007"/>
                  <a:pt x="2750933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2400"/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AE3DF8F2-18BB-45CB-8A9F-A6F8DED4CE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27598" y="0"/>
            <a:ext cx="3035794" cy="3597039"/>
          </a:xfrm>
          <a:custGeom>
            <a:avLst/>
            <a:gdLst>
              <a:gd name="connsiteX0" fmla="*/ 19840 w 3035794"/>
              <a:gd name="connsiteY0" fmla="*/ 0 h 3597039"/>
              <a:gd name="connsiteX1" fmla="*/ 3028263 w 3035794"/>
              <a:gd name="connsiteY1" fmla="*/ 0 h 3597039"/>
              <a:gd name="connsiteX2" fmla="*/ 3024697 w 3035794"/>
              <a:gd name="connsiteY2" fmla="*/ 140686 h 3597039"/>
              <a:gd name="connsiteX3" fmla="*/ 3035552 w 3035794"/>
              <a:gd name="connsiteY3" fmla="*/ 655695 h 3597039"/>
              <a:gd name="connsiteX4" fmla="*/ 3017206 w 3035794"/>
              <a:gd name="connsiteY4" fmla="*/ 941424 h 3597039"/>
              <a:gd name="connsiteX5" fmla="*/ 3027314 w 3035794"/>
              <a:gd name="connsiteY5" fmla="*/ 1375590 h 3597039"/>
              <a:gd name="connsiteX6" fmla="*/ 3035723 w 3035794"/>
              <a:gd name="connsiteY6" fmla="*/ 1661758 h 3597039"/>
              <a:gd name="connsiteX7" fmla="*/ 3035723 w 3035794"/>
              <a:gd name="connsiteY7" fmla="*/ 2108768 h 3597039"/>
              <a:gd name="connsiteX8" fmla="*/ 3024686 w 3035794"/>
              <a:gd name="connsiteY8" fmla="*/ 2232285 h 3597039"/>
              <a:gd name="connsiteX9" fmla="*/ 3025391 w 3035794"/>
              <a:gd name="connsiteY9" fmla="*/ 2548746 h 3597039"/>
              <a:gd name="connsiteX10" fmla="*/ 3024544 w 3035794"/>
              <a:gd name="connsiteY10" fmla="*/ 2932131 h 3597039"/>
              <a:gd name="connsiteX11" fmla="*/ 3029484 w 3035794"/>
              <a:gd name="connsiteY11" fmla="*/ 3206050 h 3597039"/>
              <a:gd name="connsiteX12" fmla="*/ 3029484 w 3035794"/>
              <a:gd name="connsiteY12" fmla="*/ 3492287 h 3597039"/>
              <a:gd name="connsiteX13" fmla="*/ 3026528 w 3035794"/>
              <a:gd name="connsiteY13" fmla="*/ 3584038 h 3597039"/>
              <a:gd name="connsiteX14" fmla="*/ 2536033 w 3035794"/>
              <a:gd name="connsiteY14" fmla="*/ 3578457 h 3597039"/>
              <a:gd name="connsiteX15" fmla="*/ 2062105 w 3035794"/>
              <a:gd name="connsiteY15" fmla="*/ 3578457 h 3597039"/>
              <a:gd name="connsiteX16" fmla="*/ 1545736 w 3035794"/>
              <a:gd name="connsiteY16" fmla="*/ 3591536 h 3597039"/>
              <a:gd name="connsiteX17" fmla="*/ 1047737 w 3035794"/>
              <a:gd name="connsiteY17" fmla="*/ 3582381 h 3597039"/>
              <a:gd name="connsiteX18" fmla="*/ 522627 w 3035794"/>
              <a:gd name="connsiteY18" fmla="*/ 3586174 h 3597039"/>
              <a:gd name="connsiteX19" fmla="*/ 179310 w 3035794"/>
              <a:gd name="connsiteY19" fmla="*/ 3582119 h 3597039"/>
              <a:gd name="connsiteX20" fmla="*/ 12768 w 3035794"/>
              <a:gd name="connsiteY20" fmla="*/ 3583434 h 3597039"/>
              <a:gd name="connsiteX21" fmla="*/ 14927 w 3035794"/>
              <a:gd name="connsiteY21" fmla="*/ 3541208 h 3597039"/>
              <a:gd name="connsiteX22" fmla="*/ 15947 w 3035794"/>
              <a:gd name="connsiteY22" fmla="*/ 3236172 h 3597039"/>
              <a:gd name="connsiteX23" fmla="*/ 15947 w 3035794"/>
              <a:gd name="connsiteY23" fmla="*/ 3093031 h 3597039"/>
              <a:gd name="connsiteX24" fmla="*/ 22581 w 3035794"/>
              <a:gd name="connsiteY24" fmla="*/ 2901666 h 3597039"/>
              <a:gd name="connsiteX25" fmla="*/ 9823 w 3035794"/>
              <a:gd name="connsiteY25" fmla="*/ 2816955 h 3597039"/>
              <a:gd name="connsiteX26" fmla="*/ 16074 w 3035794"/>
              <a:gd name="connsiteY26" fmla="*/ 2600075 h 3597039"/>
              <a:gd name="connsiteX27" fmla="*/ 22836 w 3035794"/>
              <a:gd name="connsiteY27" fmla="*/ 2349514 h 3597039"/>
              <a:gd name="connsiteX28" fmla="*/ 23857 w 3035794"/>
              <a:gd name="connsiteY28" fmla="*/ 2147560 h 3597039"/>
              <a:gd name="connsiteX29" fmla="*/ 26663 w 3035794"/>
              <a:gd name="connsiteY29" fmla="*/ 1765978 h 3597039"/>
              <a:gd name="connsiteX30" fmla="*/ 24367 w 3035794"/>
              <a:gd name="connsiteY30" fmla="*/ 1543612 h 3597039"/>
              <a:gd name="connsiteX31" fmla="*/ 24367 w 3035794"/>
              <a:gd name="connsiteY31" fmla="*/ 1033305 h 3597039"/>
              <a:gd name="connsiteX32" fmla="*/ 25133 w 3035794"/>
              <a:gd name="connsiteY32" fmla="*/ 759271 h 3597039"/>
              <a:gd name="connsiteX33" fmla="*/ 14289 w 3035794"/>
              <a:gd name="connsiteY33" fmla="*/ 353321 h 3597039"/>
              <a:gd name="connsiteX34" fmla="*/ 22581 w 3035794"/>
              <a:gd name="connsiteY34" fmla="*/ 20346 h 3597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035794" h="3597039">
                <a:moveTo>
                  <a:pt x="19840" y="0"/>
                </a:moveTo>
                <a:lnTo>
                  <a:pt x="3028263" y="0"/>
                </a:lnTo>
                <a:lnTo>
                  <a:pt x="3024697" y="140686"/>
                </a:lnTo>
                <a:cubicBezTo>
                  <a:pt x="3025259" y="312749"/>
                  <a:pt x="3037669" y="484544"/>
                  <a:pt x="3035552" y="655695"/>
                </a:cubicBezTo>
                <a:cubicBezTo>
                  <a:pt x="3034423" y="750938"/>
                  <a:pt x="3013255" y="845927"/>
                  <a:pt x="3017206" y="941424"/>
                </a:cubicBezTo>
                <a:cubicBezTo>
                  <a:pt x="3022992" y="1086130"/>
                  <a:pt x="3024933" y="1230868"/>
                  <a:pt x="3027314" y="1375590"/>
                </a:cubicBezTo>
                <a:lnTo>
                  <a:pt x="3035723" y="1661758"/>
                </a:lnTo>
                <a:lnTo>
                  <a:pt x="3035723" y="2108768"/>
                </a:lnTo>
                <a:lnTo>
                  <a:pt x="3024686" y="2232285"/>
                </a:lnTo>
                <a:cubicBezTo>
                  <a:pt x="3008033" y="2337306"/>
                  <a:pt x="3018335" y="2443217"/>
                  <a:pt x="3025391" y="2548746"/>
                </a:cubicBezTo>
                <a:cubicBezTo>
                  <a:pt x="3034000" y="2676499"/>
                  <a:pt x="3038657" y="2804125"/>
                  <a:pt x="3024544" y="2932131"/>
                </a:cubicBezTo>
                <a:cubicBezTo>
                  <a:pt x="3014384" y="3023183"/>
                  <a:pt x="3023839" y="3114743"/>
                  <a:pt x="3029484" y="3206050"/>
                </a:cubicBezTo>
                <a:cubicBezTo>
                  <a:pt x="3036822" y="3301343"/>
                  <a:pt x="3036822" y="3396994"/>
                  <a:pt x="3029484" y="3492287"/>
                </a:cubicBezTo>
                <a:lnTo>
                  <a:pt x="3026528" y="3584038"/>
                </a:lnTo>
                <a:lnTo>
                  <a:pt x="2536033" y="3578457"/>
                </a:lnTo>
                <a:cubicBezTo>
                  <a:pt x="2378057" y="3583558"/>
                  <a:pt x="2220080" y="3585390"/>
                  <a:pt x="2062105" y="3578457"/>
                </a:cubicBezTo>
                <a:cubicBezTo>
                  <a:pt x="1889685" y="3570479"/>
                  <a:pt x="1717648" y="3579504"/>
                  <a:pt x="1545736" y="3591536"/>
                </a:cubicBezTo>
                <a:cubicBezTo>
                  <a:pt x="1379525" y="3603177"/>
                  <a:pt x="1213695" y="3594544"/>
                  <a:pt x="1047737" y="3582381"/>
                </a:cubicBezTo>
                <a:cubicBezTo>
                  <a:pt x="872873" y="3569328"/>
                  <a:pt x="697288" y="3570585"/>
                  <a:pt x="522627" y="3586174"/>
                </a:cubicBezTo>
                <a:cubicBezTo>
                  <a:pt x="408103" y="3596376"/>
                  <a:pt x="293327" y="3581074"/>
                  <a:pt x="179310" y="3582119"/>
                </a:cubicBezTo>
                <a:lnTo>
                  <a:pt x="12768" y="3583434"/>
                </a:lnTo>
                <a:lnTo>
                  <a:pt x="14927" y="3541208"/>
                </a:lnTo>
                <a:cubicBezTo>
                  <a:pt x="24495" y="3440295"/>
                  <a:pt x="35084" y="3338234"/>
                  <a:pt x="15947" y="3236172"/>
                </a:cubicBezTo>
                <a:cubicBezTo>
                  <a:pt x="7719" y="3188816"/>
                  <a:pt x="7719" y="3140388"/>
                  <a:pt x="15947" y="3093031"/>
                </a:cubicBezTo>
                <a:cubicBezTo>
                  <a:pt x="25898" y="3029243"/>
                  <a:pt x="35339" y="2966092"/>
                  <a:pt x="22581" y="2901666"/>
                </a:cubicBezTo>
                <a:cubicBezTo>
                  <a:pt x="16968" y="2873599"/>
                  <a:pt x="12758" y="2845277"/>
                  <a:pt x="9823" y="2816955"/>
                </a:cubicBezTo>
                <a:cubicBezTo>
                  <a:pt x="3980" y="2744645"/>
                  <a:pt x="6072" y="2671926"/>
                  <a:pt x="16074" y="2600075"/>
                </a:cubicBezTo>
                <a:cubicBezTo>
                  <a:pt x="25643" y="2516640"/>
                  <a:pt x="10079" y="2432694"/>
                  <a:pt x="22836" y="2349514"/>
                </a:cubicBezTo>
                <a:cubicBezTo>
                  <a:pt x="31895" y="2282524"/>
                  <a:pt x="32239" y="2214640"/>
                  <a:pt x="23857" y="2147560"/>
                </a:cubicBezTo>
                <a:cubicBezTo>
                  <a:pt x="8778" y="2020749"/>
                  <a:pt x="9721" y="1892547"/>
                  <a:pt x="26663" y="1765978"/>
                </a:cubicBezTo>
                <a:cubicBezTo>
                  <a:pt x="37125" y="1692111"/>
                  <a:pt x="43121" y="1616076"/>
                  <a:pt x="24367" y="1543612"/>
                </a:cubicBezTo>
                <a:cubicBezTo>
                  <a:pt x="-19775" y="1373297"/>
                  <a:pt x="5996" y="1202727"/>
                  <a:pt x="24367" y="1033305"/>
                </a:cubicBezTo>
                <a:cubicBezTo>
                  <a:pt x="35530" y="942318"/>
                  <a:pt x="35786" y="850322"/>
                  <a:pt x="25133" y="759271"/>
                </a:cubicBezTo>
                <a:cubicBezTo>
                  <a:pt x="6226" y="624792"/>
                  <a:pt x="2577" y="488614"/>
                  <a:pt x="14289" y="353321"/>
                </a:cubicBezTo>
                <a:cubicBezTo>
                  <a:pt x="24877" y="242712"/>
                  <a:pt x="35339" y="131848"/>
                  <a:pt x="22581" y="20346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2400"/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936" y="429768"/>
            <a:ext cx="3922776" cy="1645920"/>
          </a:xfrm>
        </p:spPr>
        <p:txBody>
          <a:bodyPr rtlCol="0" anchor="b"/>
          <a:lstStyle>
            <a:lvl1pPr>
              <a:defRPr sz="5400"/>
            </a:lvl1pPr>
          </a:lstStyle>
          <a:p>
            <a:pPr rtl="0"/>
            <a:r>
              <a:rPr lang="en-GB" noProof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706624"/>
            <a:ext cx="3931920" cy="338328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3D56BB16-3103-4F61-889C-DDC4E4A678C2}"/>
              </a:ext>
            </a:extLst>
          </p:cNvPr>
          <p:cNvSpPr/>
          <p:nvPr userDrawn="1"/>
        </p:nvSpPr>
        <p:spPr>
          <a:xfrm>
            <a:off x="629328" y="2423160"/>
            <a:ext cx="3877056" cy="27432"/>
          </a:xfrm>
          <a:custGeom>
            <a:avLst/>
            <a:gdLst>
              <a:gd name="connsiteX0" fmla="*/ 0 w 3877056"/>
              <a:gd name="connsiteY0" fmla="*/ 0 h 27432"/>
              <a:gd name="connsiteX1" fmla="*/ 723717 w 3877056"/>
              <a:gd name="connsiteY1" fmla="*/ 0 h 27432"/>
              <a:gd name="connsiteX2" fmla="*/ 1408664 w 3877056"/>
              <a:gd name="connsiteY2" fmla="*/ 0 h 27432"/>
              <a:gd name="connsiteX3" fmla="*/ 2093610 w 3877056"/>
              <a:gd name="connsiteY3" fmla="*/ 0 h 27432"/>
              <a:gd name="connsiteX4" fmla="*/ 2623475 w 3877056"/>
              <a:gd name="connsiteY4" fmla="*/ 0 h 27432"/>
              <a:gd name="connsiteX5" fmla="*/ 3192109 w 3877056"/>
              <a:gd name="connsiteY5" fmla="*/ 0 h 27432"/>
              <a:gd name="connsiteX6" fmla="*/ 3877056 w 3877056"/>
              <a:gd name="connsiteY6" fmla="*/ 0 h 27432"/>
              <a:gd name="connsiteX7" fmla="*/ 3877056 w 3877056"/>
              <a:gd name="connsiteY7" fmla="*/ 27432 h 27432"/>
              <a:gd name="connsiteX8" fmla="*/ 3230880 w 3877056"/>
              <a:gd name="connsiteY8" fmla="*/ 27432 h 27432"/>
              <a:gd name="connsiteX9" fmla="*/ 2701016 w 3877056"/>
              <a:gd name="connsiteY9" fmla="*/ 27432 h 27432"/>
              <a:gd name="connsiteX10" fmla="*/ 2171151 w 3877056"/>
              <a:gd name="connsiteY10" fmla="*/ 27432 h 27432"/>
              <a:gd name="connsiteX11" fmla="*/ 1486205 w 3877056"/>
              <a:gd name="connsiteY11" fmla="*/ 27432 h 27432"/>
              <a:gd name="connsiteX12" fmla="*/ 917570 w 3877056"/>
              <a:gd name="connsiteY12" fmla="*/ 27432 h 27432"/>
              <a:gd name="connsiteX13" fmla="*/ 0 w 3877056"/>
              <a:gd name="connsiteY13" fmla="*/ 27432 h 27432"/>
              <a:gd name="connsiteX14" fmla="*/ 0 w 3877056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77056" h="27432" fill="none" extrusionOk="0">
                <a:moveTo>
                  <a:pt x="0" y="0"/>
                </a:moveTo>
                <a:cubicBezTo>
                  <a:pt x="212376" y="-32836"/>
                  <a:pt x="570944" y="24926"/>
                  <a:pt x="723717" y="0"/>
                </a:cubicBezTo>
                <a:cubicBezTo>
                  <a:pt x="876490" y="-24926"/>
                  <a:pt x="1149502" y="-13047"/>
                  <a:pt x="1408664" y="0"/>
                </a:cubicBezTo>
                <a:cubicBezTo>
                  <a:pt x="1667826" y="13047"/>
                  <a:pt x="1931449" y="-10086"/>
                  <a:pt x="2093610" y="0"/>
                </a:cubicBezTo>
                <a:cubicBezTo>
                  <a:pt x="2255771" y="10086"/>
                  <a:pt x="2364217" y="17704"/>
                  <a:pt x="2623475" y="0"/>
                </a:cubicBezTo>
                <a:cubicBezTo>
                  <a:pt x="2882734" y="-17704"/>
                  <a:pt x="3039913" y="-18191"/>
                  <a:pt x="3192109" y="0"/>
                </a:cubicBezTo>
                <a:cubicBezTo>
                  <a:pt x="3344305" y="18191"/>
                  <a:pt x="3704655" y="9863"/>
                  <a:pt x="3877056" y="0"/>
                </a:cubicBezTo>
                <a:cubicBezTo>
                  <a:pt x="3876099" y="8431"/>
                  <a:pt x="3876707" y="14612"/>
                  <a:pt x="3877056" y="27432"/>
                </a:cubicBezTo>
                <a:cubicBezTo>
                  <a:pt x="3653020" y="26009"/>
                  <a:pt x="3480940" y="44647"/>
                  <a:pt x="3230880" y="27432"/>
                </a:cubicBezTo>
                <a:cubicBezTo>
                  <a:pt x="2980820" y="10217"/>
                  <a:pt x="2872670" y="48866"/>
                  <a:pt x="2701016" y="27432"/>
                </a:cubicBezTo>
                <a:cubicBezTo>
                  <a:pt x="2529362" y="5998"/>
                  <a:pt x="2364157" y="35954"/>
                  <a:pt x="2171151" y="27432"/>
                </a:cubicBezTo>
                <a:cubicBezTo>
                  <a:pt x="1978146" y="18910"/>
                  <a:pt x="1773461" y="38798"/>
                  <a:pt x="1486205" y="27432"/>
                </a:cubicBezTo>
                <a:cubicBezTo>
                  <a:pt x="1198949" y="16066"/>
                  <a:pt x="1139376" y="-574"/>
                  <a:pt x="917570" y="27432"/>
                </a:cubicBezTo>
                <a:cubicBezTo>
                  <a:pt x="695765" y="55438"/>
                  <a:pt x="293344" y="-5450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877056" h="27432" stroke="0" extrusionOk="0">
                <a:moveTo>
                  <a:pt x="0" y="0"/>
                </a:moveTo>
                <a:cubicBezTo>
                  <a:pt x="192669" y="-10137"/>
                  <a:pt x="331692" y="-29256"/>
                  <a:pt x="607405" y="0"/>
                </a:cubicBezTo>
                <a:cubicBezTo>
                  <a:pt x="883118" y="29256"/>
                  <a:pt x="907253" y="-6037"/>
                  <a:pt x="1137270" y="0"/>
                </a:cubicBezTo>
                <a:cubicBezTo>
                  <a:pt x="1367288" y="6037"/>
                  <a:pt x="1546023" y="-32212"/>
                  <a:pt x="1860987" y="0"/>
                </a:cubicBezTo>
                <a:cubicBezTo>
                  <a:pt x="2175951" y="32212"/>
                  <a:pt x="2298836" y="29855"/>
                  <a:pt x="2468392" y="0"/>
                </a:cubicBezTo>
                <a:cubicBezTo>
                  <a:pt x="2637949" y="-29855"/>
                  <a:pt x="2790821" y="13504"/>
                  <a:pt x="3075798" y="0"/>
                </a:cubicBezTo>
                <a:cubicBezTo>
                  <a:pt x="3360775" y="-13504"/>
                  <a:pt x="3584812" y="38899"/>
                  <a:pt x="3877056" y="0"/>
                </a:cubicBezTo>
                <a:cubicBezTo>
                  <a:pt x="3875701" y="9524"/>
                  <a:pt x="3875854" y="13975"/>
                  <a:pt x="3877056" y="27432"/>
                </a:cubicBezTo>
                <a:cubicBezTo>
                  <a:pt x="3651600" y="-703"/>
                  <a:pt x="3532844" y="44229"/>
                  <a:pt x="3230880" y="27432"/>
                </a:cubicBezTo>
                <a:cubicBezTo>
                  <a:pt x="2928916" y="10635"/>
                  <a:pt x="2860399" y="20237"/>
                  <a:pt x="2701016" y="27432"/>
                </a:cubicBezTo>
                <a:cubicBezTo>
                  <a:pt x="2541633" y="34627"/>
                  <a:pt x="2238516" y="40277"/>
                  <a:pt x="2054840" y="27432"/>
                </a:cubicBezTo>
                <a:cubicBezTo>
                  <a:pt x="1871164" y="14587"/>
                  <a:pt x="1583795" y="3252"/>
                  <a:pt x="1408664" y="27432"/>
                </a:cubicBezTo>
                <a:cubicBezTo>
                  <a:pt x="1233533" y="51612"/>
                  <a:pt x="956608" y="20984"/>
                  <a:pt x="801258" y="27432"/>
                </a:cubicBezTo>
                <a:cubicBezTo>
                  <a:pt x="645908" y="33880"/>
                  <a:pt x="165566" y="12646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8100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50936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 descr="Tag=AccentColor&#10;Flavor=Light&#10;Target=Fill">
            <a:extLst>
              <a:ext uri="{FF2B5EF4-FFF2-40B4-BE49-F238E27FC236}">
                <a16:creationId xmlns:a16="http://schemas.microsoft.com/office/drawing/2014/main" id="{6E9FA88B-AFEE-4852-B85E-7E7C8AF78BFF}"/>
              </a:ext>
            </a:extLst>
          </p:cNvPr>
          <p:cNvSpPr/>
          <p:nvPr userDrawn="1"/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1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02336"/>
            <a:ext cx="10515600" cy="1344168"/>
          </a:xfrm>
        </p:spPr>
        <p:txBody>
          <a:bodyPr rtlCol="0"/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n-GB" noProof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2C18C1E5-FB55-42F5-BD6D-9CC153FCDBE6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308AE94-7094-4D70-9812-D22ECD79C7D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706356" y="3511296"/>
            <a:ext cx="731520" cy="731520"/>
          </a:xfrm>
          <a:prstGeom prst="rect">
            <a:avLst/>
          </a:prstGeom>
        </p:spPr>
        <p:txBody>
          <a:bodyPr wrap="square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/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B505429-1B51-4AA8-8307-05F64474936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728716" y="3511296"/>
            <a:ext cx="731520" cy="731520"/>
          </a:xfrm>
          <a:prstGeom prst="rect">
            <a:avLst/>
          </a:prstGeom>
        </p:spPr>
        <p:txBody>
          <a:bodyPr wrap="square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/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3F3360D-2801-410A-A4E5-7AE529A3E3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51076" y="3511296"/>
            <a:ext cx="731520" cy="731520"/>
          </a:xfrm>
          <a:prstGeom prst="rect">
            <a:avLst/>
          </a:prstGeom>
        </p:spPr>
        <p:txBody>
          <a:bodyPr wrap="square" rtlCol="0" anchor="ctr">
            <a:noAutofit/>
          </a:bodyPr>
          <a:lstStyle>
            <a:lvl1pPr algn="ctr">
              <a:buNone/>
              <a:defRPr sz="2000"/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13" name="Text Placeholder 32">
            <a:extLst>
              <a:ext uri="{FF2B5EF4-FFF2-40B4-BE49-F238E27FC236}">
                <a16:creationId xmlns:a16="http://schemas.microsoft.com/office/drawing/2014/main" id="{B745A5D6-A4E0-4308-9600-DE5E1957294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5216" y="4315968"/>
            <a:ext cx="3063240" cy="54864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10000"/>
              </a:lnSpc>
              <a:spcBef>
                <a:spcPts val="1000"/>
              </a:spcBef>
              <a:buNone/>
              <a:defRPr sz="24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 rtl="0"/>
            <a:r>
              <a:rPr lang="en-GB" noProof="0"/>
              <a:t>Presenter Name</a:t>
            </a:r>
          </a:p>
        </p:txBody>
      </p:sp>
      <p:sp>
        <p:nvSpPr>
          <p:cNvPr id="14" name="Text Placeholder 32">
            <a:extLst>
              <a:ext uri="{FF2B5EF4-FFF2-40B4-BE49-F238E27FC236}">
                <a16:creationId xmlns:a16="http://schemas.microsoft.com/office/drawing/2014/main" id="{C3466BB8-D955-4280-BA4D-66F3DC03416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62856" y="4315968"/>
            <a:ext cx="3063240" cy="548640"/>
          </a:xfrm>
        </p:spPr>
        <p:txBody>
          <a:bodyPr rtlCol="0"/>
          <a:lstStyle>
            <a:lvl1pPr marL="0" indent="0" algn="ctr">
              <a:lnSpc>
                <a:spcPct val="110000"/>
              </a:lnSpc>
              <a:spcBef>
                <a:spcPts val="1000"/>
              </a:spcBef>
              <a:buNone/>
              <a:defRPr sz="24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 rtl="0"/>
            <a:r>
              <a:rPr lang="en-GB" noProof="0"/>
              <a:t>Email</a:t>
            </a:r>
          </a:p>
        </p:txBody>
      </p:sp>
      <p:sp>
        <p:nvSpPr>
          <p:cNvPr id="15" name="Text Placeholder 32">
            <a:extLst>
              <a:ext uri="{FF2B5EF4-FFF2-40B4-BE49-F238E27FC236}">
                <a16:creationId xmlns:a16="http://schemas.microsoft.com/office/drawing/2014/main" id="{F829B8DE-3184-4E0A-AAD4-8F27B55DA95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540496" y="4315968"/>
            <a:ext cx="3063240" cy="548640"/>
          </a:xfrm>
        </p:spPr>
        <p:txBody>
          <a:bodyPr rtlCol="0"/>
          <a:lstStyle>
            <a:lvl1pPr marL="0" indent="0" algn="ctr">
              <a:lnSpc>
                <a:spcPct val="110000"/>
              </a:lnSpc>
              <a:spcBef>
                <a:spcPts val="1000"/>
              </a:spcBef>
              <a:buNone/>
              <a:defRPr sz="24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 rtl="0"/>
            <a:r>
              <a:rPr lang="en-GB" noProof="0"/>
              <a:t>Website</a:t>
            </a:r>
          </a:p>
        </p:txBody>
      </p:sp>
    </p:spTree>
    <p:extLst>
      <p:ext uri="{BB962C8B-B14F-4D97-AF65-F5344CB8AC3E}">
        <p14:creationId xmlns:p14="http://schemas.microsoft.com/office/powerpoint/2010/main" val="2480338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9/3/20XX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C18C1E5-FB55-42F5-BD6D-9CC153FCDBE6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9641860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rtlCol="0" anchor="b">
            <a:normAutofit/>
          </a:bodyPr>
          <a:lstStyle>
            <a:lvl1pPr>
              <a:defRPr sz="6000"/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rtlCol="0"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C18C1E5-FB55-42F5-BD6D-9CC153FCDBE6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557142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rtlCol="0" anchor="b">
            <a:normAutofit/>
          </a:bodyPr>
          <a:lstStyle>
            <a:lvl1pPr>
              <a:defRPr sz="6000"/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C18C1E5-FB55-42F5-BD6D-9CC153FCDBE6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5563121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56547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BAEA52-D0D2-B049-80AB-560660D724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6" y="1916832"/>
            <a:ext cx="11161240" cy="43924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C553B36-7CD1-D746-9E03-7490FF01D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332656"/>
            <a:ext cx="9793088" cy="1152128"/>
          </a:xfrm>
          <a:prstGeom prst="rect">
            <a:avLst/>
          </a:prstGeom>
        </p:spPr>
        <p:txBody>
          <a:bodyPr anchor="b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24301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77CE2522-15B5-4BC5-91A9-523F325A8324}"/>
              </a:ext>
            </a:extLst>
          </p:cNvPr>
          <p:cNvSpPr/>
          <p:nvPr userDrawn="1"/>
        </p:nvSpPr>
        <p:spPr>
          <a:xfrm>
            <a:off x="5477731" y="0"/>
            <a:ext cx="6714269" cy="6858000"/>
          </a:xfrm>
          <a:custGeom>
            <a:avLst/>
            <a:gdLst>
              <a:gd name="connsiteX0" fmla="*/ 1097203 w 6714269"/>
              <a:gd name="connsiteY0" fmla="*/ 0 h 6858000"/>
              <a:gd name="connsiteX1" fmla="*/ 1154155 w 6714269"/>
              <a:gd name="connsiteY1" fmla="*/ 0 h 6858000"/>
              <a:gd name="connsiteX2" fmla="*/ 972305 w 6714269"/>
              <a:gd name="connsiteY2" fmla="*/ 343212 h 6858000"/>
              <a:gd name="connsiteX3" fmla="*/ 780524 w 6714269"/>
              <a:gd name="connsiteY3" fmla="*/ 761067 h 6858000"/>
              <a:gd name="connsiteX4" fmla="*/ 737045 w 6714269"/>
              <a:gd name="connsiteY4" fmla="*/ 865164 h 6858000"/>
              <a:gd name="connsiteX5" fmla="*/ 762322 w 6714269"/>
              <a:gd name="connsiteY5" fmla="*/ 830676 h 6858000"/>
              <a:gd name="connsiteX6" fmla="*/ 1118805 w 6714269"/>
              <a:gd name="connsiteY6" fmla="*/ 160440 h 6858000"/>
              <a:gd name="connsiteX7" fmla="*/ 1221640 w 6714269"/>
              <a:gd name="connsiteY7" fmla="*/ 0 h 6858000"/>
              <a:gd name="connsiteX8" fmla="*/ 6714269 w 6714269"/>
              <a:gd name="connsiteY8" fmla="*/ 0 h 6858000"/>
              <a:gd name="connsiteX9" fmla="*/ 6714269 w 6714269"/>
              <a:gd name="connsiteY9" fmla="*/ 6858000 h 6858000"/>
              <a:gd name="connsiteX10" fmla="*/ 704817 w 6714269"/>
              <a:gd name="connsiteY10" fmla="*/ 6858000 h 6858000"/>
              <a:gd name="connsiteX11" fmla="*/ 618717 w 6714269"/>
              <a:gd name="connsiteY11" fmla="*/ 6672538 h 6858000"/>
              <a:gd name="connsiteX12" fmla="*/ 309324 w 6714269"/>
              <a:gd name="connsiteY12" fmla="*/ 5833618 h 6858000"/>
              <a:gd name="connsiteX13" fmla="*/ 209850 w 6714269"/>
              <a:gd name="connsiteY13" fmla="*/ 5484180 h 6858000"/>
              <a:gd name="connsiteX14" fmla="*/ 211619 w 6714269"/>
              <a:gd name="connsiteY14" fmla="*/ 5517653 h 6858000"/>
              <a:gd name="connsiteX15" fmla="*/ 361778 w 6714269"/>
              <a:gd name="connsiteY15" fmla="*/ 6145524 h 6858000"/>
              <a:gd name="connsiteX16" fmla="*/ 591356 w 6714269"/>
              <a:gd name="connsiteY16" fmla="*/ 6843306 h 6858000"/>
              <a:gd name="connsiteX17" fmla="*/ 597415 w 6714269"/>
              <a:gd name="connsiteY17" fmla="*/ 6858000 h 6858000"/>
              <a:gd name="connsiteX18" fmla="*/ 545224 w 6714269"/>
              <a:gd name="connsiteY18" fmla="*/ 6858000 h 6858000"/>
              <a:gd name="connsiteX19" fmla="*/ 533604 w 6714269"/>
              <a:gd name="connsiteY19" fmla="*/ 6830072 h 6858000"/>
              <a:gd name="connsiteX20" fmla="*/ 169657 w 6714269"/>
              <a:gd name="connsiteY20" fmla="*/ 5556577 h 6858000"/>
              <a:gd name="connsiteX21" fmla="*/ 12169 w 6714269"/>
              <a:gd name="connsiteY21" fmla="*/ 4362835 h 6858000"/>
              <a:gd name="connsiteX22" fmla="*/ 46168 w 6714269"/>
              <a:gd name="connsiteY22" fmla="*/ 3338487 h 6858000"/>
              <a:gd name="connsiteX23" fmla="*/ 490574 w 6714269"/>
              <a:gd name="connsiteY23" fmla="*/ 1381078 h 6858000"/>
              <a:gd name="connsiteX24" fmla="*/ 984701 w 6714269"/>
              <a:gd name="connsiteY24" fmla="*/ 20824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714269" h="6858000">
                <a:moveTo>
                  <a:pt x="1097203" y="0"/>
                </a:moveTo>
                <a:lnTo>
                  <a:pt x="1154155" y="0"/>
                </a:lnTo>
                <a:lnTo>
                  <a:pt x="972305" y="343212"/>
                </a:lnTo>
                <a:cubicBezTo>
                  <a:pt x="904739" y="480367"/>
                  <a:pt x="840941" y="619727"/>
                  <a:pt x="780524" y="761067"/>
                </a:cubicBezTo>
                <a:cubicBezTo>
                  <a:pt x="765737" y="795681"/>
                  <a:pt x="751579" y="830550"/>
                  <a:pt x="737045" y="865164"/>
                </a:cubicBezTo>
                <a:cubicBezTo>
                  <a:pt x="748306" y="856057"/>
                  <a:pt x="757014" y="844174"/>
                  <a:pt x="762322" y="830676"/>
                </a:cubicBezTo>
                <a:cubicBezTo>
                  <a:pt x="870201" y="600612"/>
                  <a:pt x="988539" y="376889"/>
                  <a:pt x="1118805" y="160440"/>
                </a:cubicBezTo>
                <a:lnTo>
                  <a:pt x="1221640" y="0"/>
                </a:lnTo>
                <a:lnTo>
                  <a:pt x="6714269" y="0"/>
                </a:lnTo>
                <a:lnTo>
                  <a:pt x="6714269" y="6858000"/>
                </a:lnTo>
                <a:lnTo>
                  <a:pt x="704817" y="6858000"/>
                </a:lnTo>
                <a:lnTo>
                  <a:pt x="618717" y="6672538"/>
                </a:lnTo>
                <a:cubicBezTo>
                  <a:pt x="501618" y="6400947"/>
                  <a:pt x="398622" y="6121213"/>
                  <a:pt x="309324" y="5833618"/>
                </a:cubicBezTo>
                <a:cubicBezTo>
                  <a:pt x="275071" y="5723183"/>
                  <a:pt x="246125" y="5611225"/>
                  <a:pt x="209850" y="5484180"/>
                </a:cubicBezTo>
                <a:cubicBezTo>
                  <a:pt x="209859" y="5495363"/>
                  <a:pt x="210448" y="5506534"/>
                  <a:pt x="211619" y="5517653"/>
                </a:cubicBezTo>
                <a:cubicBezTo>
                  <a:pt x="261166" y="5727113"/>
                  <a:pt x="303888" y="5938474"/>
                  <a:pt x="361778" y="6145524"/>
                </a:cubicBezTo>
                <a:cubicBezTo>
                  <a:pt x="428356" y="6383258"/>
                  <a:pt x="504422" y="6616111"/>
                  <a:pt x="591356" y="6843306"/>
                </a:cubicBezTo>
                <a:lnTo>
                  <a:pt x="597415" y="6858000"/>
                </a:lnTo>
                <a:lnTo>
                  <a:pt x="545224" y="6858000"/>
                </a:lnTo>
                <a:lnTo>
                  <a:pt x="533604" y="6830072"/>
                </a:lnTo>
                <a:cubicBezTo>
                  <a:pt x="376384" y="6416985"/>
                  <a:pt x="257344" y="5991917"/>
                  <a:pt x="169657" y="5556577"/>
                </a:cubicBezTo>
                <a:cubicBezTo>
                  <a:pt x="90154" y="5162256"/>
                  <a:pt x="43261" y="4763750"/>
                  <a:pt x="12169" y="4362835"/>
                </a:cubicBezTo>
                <a:cubicBezTo>
                  <a:pt x="-14122" y="4019865"/>
                  <a:pt x="4458" y="3679429"/>
                  <a:pt x="46168" y="3338487"/>
                </a:cubicBezTo>
                <a:cubicBezTo>
                  <a:pt x="125796" y="2672248"/>
                  <a:pt x="274744" y="2016203"/>
                  <a:pt x="490574" y="1381078"/>
                </a:cubicBezTo>
                <a:cubicBezTo>
                  <a:pt x="629230" y="976550"/>
                  <a:pt x="791584" y="584320"/>
                  <a:pt x="984701" y="208241"/>
                </a:cubicBezTo>
                <a:close/>
              </a:path>
            </a:pathLst>
          </a:custGeom>
          <a:solidFill>
            <a:schemeClr val="accent1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856" y="649224"/>
            <a:ext cx="4178808" cy="5568696"/>
          </a:xfrm>
        </p:spPr>
        <p:txBody>
          <a:bodyPr rtlCol="0">
            <a:noAutofit/>
          </a:bodyPr>
          <a:lstStyle>
            <a:lvl1pPr>
              <a:defRPr sz="7200"/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4224" y="1307592"/>
            <a:ext cx="4992624" cy="4251960"/>
          </a:xfrm>
        </p:spPr>
        <p:txBody>
          <a:bodyPr rtlCol="0" anchor="ctr">
            <a:normAutofit/>
          </a:bodyPr>
          <a:lstStyle>
            <a:lvl1pPr marL="0" indent="0">
              <a:buNone/>
              <a:defRPr sz="4400">
                <a:solidFill>
                  <a:schemeClr val="bg1"/>
                </a:solidFill>
              </a:defRPr>
            </a:lvl1pPr>
            <a:lvl2pPr marL="228600">
              <a:defRPr sz="4000">
                <a:solidFill>
                  <a:schemeClr val="bg1"/>
                </a:solidFill>
              </a:defRPr>
            </a:lvl2pPr>
            <a:lvl3pPr marL="457200">
              <a:defRPr sz="36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286000" cy="365125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n-GB" noProof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64224" y="6355080"/>
            <a:ext cx="3200400" cy="365125"/>
          </a:xfrm>
        </p:spPr>
        <p:txBody>
          <a:bodyPr rtlCol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>
                <a:solidFill>
                  <a:schemeClr val="bg1"/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67544" y="6355080"/>
            <a:ext cx="128016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2C18C1E5-FB55-42F5-BD6D-9CC153FCDBE6}" type="slidenum">
              <a:rPr lang="en-GB" noProof="0" smtClean="0"/>
              <a:pPr/>
              <a:t>‹#›</a:t>
            </a:fld>
            <a:endParaRPr lang="en-GB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205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17D0AB67-E176-475C-977C-73640253B9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" y="4361970"/>
            <a:ext cx="4038599" cy="2496030"/>
          </a:xfrm>
          <a:custGeom>
            <a:avLst/>
            <a:gdLst>
              <a:gd name="connsiteX0" fmla="*/ 2464753 w 4038599"/>
              <a:gd name="connsiteY0" fmla="*/ 4 h 2496030"/>
              <a:gd name="connsiteX1" fmla="*/ 2599067 w 4038599"/>
              <a:gd name="connsiteY1" fmla="*/ 4428 h 2496030"/>
              <a:gd name="connsiteX2" fmla="*/ 3052443 w 4038599"/>
              <a:gd name="connsiteY2" fmla="*/ 14222 h 2496030"/>
              <a:gd name="connsiteX3" fmla="*/ 3417420 w 4038599"/>
              <a:gd name="connsiteY3" fmla="*/ 9782 h 2496030"/>
              <a:gd name="connsiteX4" fmla="*/ 3757835 w 4038599"/>
              <a:gd name="connsiteY4" fmla="*/ 19315 h 2496030"/>
              <a:gd name="connsiteX5" fmla="*/ 3892671 w 4038599"/>
              <a:gd name="connsiteY5" fmla="*/ 13177 h 2496030"/>
              <a:gd name="connsiteX6" fmla="*/ 4016790 w 4038599"/>
              <a:gd name="connsiteY6" fmla="*/ 8134 h 2496030"/>
              <a:gd name="connsiteX7" fmla="*/ 4034037 w 4038599"/>
              <a:gd name="connsiteY7" fmla="*/ 8999 h 2496030"/>
              <a:gd name="connsiteX8" fmla="*/ 4035370 w 4038599"/>
              <a:gd name="connsiteY8" fmla="*/ 62503 h 2496030"/>
              <a:gd name="connsiteX9" fmla="*/ 4020562 w 4038599"/>
              <a:gd name="connsiteY9" fmla="*/ 231143 h 2496030"/>
              <a:gd name="connsiteX10" fmla="*/ 4019168 w 4038599"/>
              <a:gd name="connsiteY10" fmla="*/ 393470 h 2496030"/>
              <a:gd name="connsiteX11" fmla="*/ 4014100 w 4038599"/>
              <a:gd name="connsiteY11" fmla="*/ 651618 h 2496030"/>
              <a:gd name="connsiteX12" fmla="*/ 4019295 w 4038599"/>
              <a:gd name="connsiteY12" fmla="*/ 902406 h 2496030"/>
              <a:gd name="connsiteX13" fmla="*/ 4033231 w 4038599"/>
              <a:gd name="connsiteY13" fmla="*/ 1078946 h 2496030"/>
              <a:gd name="connsiteX14" fmla="*/ 4011566 w 4038599"/>
              <a:gd name="connsiteY14" fmla="*/ 1189872 h 2496030"/>
              <a:gd name="connsiteX15" fmla="*/ 4011566 w 4038599"/>
              <a:gd name="connsiteY15" fmla="*/ 1387989 h 2496030"/>
              <a:gd name="connsiteX16" fmla="*/ 4038599 w 4038599"/>
              <a:gd name="connsiteY16" fmla="*/ 1495613 h 2496030"/>
              <a:gd name="connsiteX17" fmla="*/ 4038599 w 4038599"/>
              <a:gd name="connsiteY17" fmla="*/ 1746509 h 2496030"/>
              <a:gd name="connsiteX18" fmla="*/ 4038283 w 4038599"/>
              <a:gd name="connsiteY18" fmla="*/ 1749734 h 2496030"/>
              <a:gd name="connsiteX19" fmla="*/ 4026896 w 4038599"/>
              <a:gd name="connsiteY19" fmla="*/ 1837274 h 2496030"/>
              <a:gd name="connsiteX20" fmla="*/ 4029684 w 4038599"/>
              <a:gd name="connsiteY20" fmla="*/ 2121948 h 2496030"/>
              <a:gd name="connsiteX21" fmla="*/ 4032978 w 4038599"/>
              <a:gd name="connsiteY21" fmla="*/ 2359155 h 2496030"/>
              <a:gd name="connsiteX22" fmla="*/ 4023519 w 4038599"/>
              <a:gd name="connsiteY22" fmla="*/ 2496030 h 2496030"/>
              <a:gd name="connsiteX23" fmla="*/ 0 w 4038599"/>
              <a:gd name="connsiteY23" fmla="*/ 2496030 h 2496030"/>
              <a:gd name="connsiteX24" fmla="*/ 0 w 4038599"/>
              <a:gd name="connsiteY24" fmla="*/ 12459 h 2496030"/>
              <a:gd name="connsiteX25" fmla="*/ 17104 w 4038599"/>
              <a:gd name="connsiteY25" fmla="*/ 15006 h 2496030"/>
              <a:gd name="connsiteX26" fmla="*/ 216416 w 4038599"/>
              <a:gd name="connsiteY26" fmla="*/ 7824 h 2496030"/>
              <a:gd name="connsiteX27" fmla="*/ 651370 w 4038599"/>
              <a:gd name="connsiteY27" fmla="*/ 17748 h 2496030"/>
              <a:gd name="connsiteX28" fmla="*/ 958396 w 4038599"/>
              <a:gd name="connsiteY28" fmla="*/ 14092 h 2496030"/>
              <a:gd name="connsiteX29" fmla="*/ 1519486 w 4038599"/>
              <a:gd name="connsiteY29" fmla="*/ 21666 h 2496030"/>
              <a:gd name="connsiteX30" fmla="*/ 2062411 w 4038599"/>
              <a:gd name="connsiteY30" fmla="*/ 17487 h 2496030"/>
              <a:gd name="connsiteX31" fmla="*/ 2464753 w 4038599"/>
              <a:gd name="connsiteY31" fmla="*/ 4 h 2496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4038599" h="2496030">
                <a:moveTo>
                  <a:pt x="2464753" y="4"/>
                </a:moveTo>
                <a:cubicBezTo>
                  <a:pt x="2509518" y="-78"/>
                  <a:pt x="2554292" y="1163"/>
                  <a:pt x="2599067" y="4428"/>
                </a:cubicBezTo>
                <a:cubicBezTo>
                  <a:pt x="2749817" y="17813"/>
                  <a:pt x="2901270" y="21079"/>
                  <a:pt x="3052443" y="14222"/>
                </a:cubicBezTo>
                <a:cubicBezTo>
                  <a:pt x="3173923" y="5694"/>
                  <a:pt x="3295774" y="4206"/>
                  <a:pt x="3417420" y="9782"/>
                </a:cubicBezTo>
                <a:cubicBezTo>
                  <a:pt x="3530764" y="16442"/>
                  <a:pt x="3644108" y="23233"/>
                  <a:pt x="3757835" y="19315"/>
                </a:cubicBezTo>
                <a:cubicBezTo>
                  <a:pt x="3803121" y="17748"/>
                  <a:pt x="3847768" y="15789"/>
                  <a:pt x="3892671" y="13177"/>
                </a:cubicBezTo>
                <a:cubicBezTo>
                  <a:pt x="3933972" y="9619"/>
                  <a:pt x="3975386" y="7938"/>
                  <a:pt x="4016790" y="8134"/>
                </a:cubicBezTo>
                <a:lnTo>
                  <a:pt x="4034037" y="8999"/>
                </a:lnTo>
                <a:lnTo>
                  <a:pt x="4035370" y="62503"/>
                </a:lnTo>
                <a:cubicBezTo>
                  <a:pt x="4033549" y="118790"/>
                  <a:pt x="4026390" y="174983"/>
                  <a:pt x="4020562" y="231143"/>
                </a:cubicBezTo>
                <a:cubicBezTo>
                  <a:pt x="4014860" y="285717"/>
                  <a:pt x="4006498" y="343464"/>
                  <a:pt x="4019168" y="393470"/>
                </a:cubicBezTo>
                <a:cubicBezTo>
                  <a:pt x="4042480" y="482184"/>
                  <a:pt x="4024236" y="566457"/>
                  <a:pt x="4014100" y="651618"/>
                </a:cubicBezTo>
                <a:cubicBezTo>
                  <a:pt x="4001874" y="734926"/>
                  <a:pt x="4003635" y="819681"/>
                  <a:pt x="4019295" y="902406"/>
                </a:cubicBezTo>
                <a:cubicBezTo>
                  <a:pt x="4031711" y="960787"/>
                  <a:pt x="4031711" y="1020184"/>
                  <a:pt x="4033231" y="1078946"/>
                </a:cubicBezTo>
                <a:cubicBezTo>
                  <a:pt x="4034118" y="1115753"/>
                  <a:pt x="4020562" y="1153193"/>
                  <a:pt x="4011566" y="1189872"/>
                </a:cubicBezTo>
                <a:cubicBezTo>
                  <a:pt x="3995476" y="1256123"/>
                  <a:pt x="3989648" y="1323388"/>
                  <a:pt x="4011566" y="1387989"/>
                </a:cubicBezTo>
                <a:lnTo>
                  <a:pt x="4038599" y="1495613"/>
                </a:lnTo>
                <a:lnTo>
                  <a:pt x="4038599" y="1746509"/>
                </a:lnTo>
                <a:lnTo>
                  <a:pt x="4038283" y="1749734"/>
                </a:lnTo>
                <a:cubicBezTo>
                  <a:pt x="4035575" y="1779147"/>
                  <a:pt x="4032408" y="1808464"/>
                  <a:pt x="4026896" y="1837274"/>
                </a:cubicBezTo>
                <a:cubicBezTo>
                  <a:pt x="4008779" y="1932843"/>
                  <a:pt x="4015240" y="2027776"/>
                  <a:pt x="4029684" y="2121948"/>
                </a:cubicBezTo>
                <a:cubicBezTo>
                  <a:pt x="4039832" y="2200637"/>
                  <a:pt x="4040934" y="2280226"/>
                  <a:pt x="4032978" y="2359155"/>
                </a:cubicBezTo>
                <a:lnTo>
                  <a:pt x="4023519" y="2496030"/>
                </a:lnTo>
                <a:lnTo>
                  <a:pt x="0" y="2496030"/>
                </a:lnTo>
                <a:lnTo>
                  <a:pt x="0" y="12459"/>
                </a:lnTo>
                <a:lnTo>
                  <a:pt x="17104" y="15006"/>
                </a:lnTo>
                <a:cubicBezTo>
                  <a:pt x="83627" y="15006"/>
                  <a:pt x="150022" y="12263"/>
                  <a:pt x="216416" y="7824"/>
                </a:cubicBezTo>
                <a:cubicBezTo>
                  <a:pt x="361434" y="-156"/>
                  <a:pt x="506837" y="3162"/>
                  <a:pt x="651370" y="17748"/>
                </a:cubicBezTo>
                <a:cubicBezTo>
                  <a:pt x="753623" y="25440"/>
                  <a:pt x="856335" y="24213"/>
                  <a:pt x="958396" y="14092"/>
                </a:cubicBezTo>
                <a:cubicBezTo>
                  <a:pt x="1145682" y="-1710"/>
                  <a:pt x="1332584" y="10958"/>
                  <a:pt x="1519486" y="21666"/>
                </a:cubicBezTo>
                <a:cubicBezTo>
                  <a:pt x="1700504" y="32113"/>
                  <a:pt x="1881394" y="24408"/>
                  <a:pt x="2062411" y="17487"/>
                </a:cubicBezTo>
                <a:cubicBezTo>
                  <a:pt x="2196255" y="12394"/>
                  <a:pt x="2330459" y="249"/>
                  <a:pt x="2464753" y="4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2400"/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2ABE113B-49CB-42B2-AC93-B3DF044078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041336" cy="4193763"/>
          </a:xfrm>
          <a:custGeom>
            <a:avLst/>
            <a:gdLst>
              <a:gd name="connsiteX0" fmla="*/ 0 w 4041336"/>
              <a:gd name="connsiteY0" fmla="*/ 0 h 4193763"/>
              <a:gd name="connsiteX1" fmla="*/ 4019848 w 4041336"/>
              <a:gd name="connsiteY1" fmla="*/ 0 h 4193763"/>
              <a:gd name="connsiteX2" fmla="*/ 4021195 w 4041336"/>
              <a:gd name="connsiteY2" fmla="*/ 11419 h 4193763"/>
              <a:gd name="connsiteX3" fmla="*/ 4037665 w 4041336"/>
              <a:gd name="connsiteY3" fmla="*/ 264364 h 4193763"/>
              <a:gd name="connsiteX4" fmla="*/ 4034118 w 4041336"/>
              <a:gd name="connsiteY4" fmla="*/ 574168 h 4193763"/>
              <a:gd name="connsiteX5" fmla="*/ 4026263 w 4041336"/>
              <a:gd name="connsiteY5" fmla="*/ 838028 h 4193763"/>
              <a:gd name="connsiteX6" fmla="*/ 4026263 w 4041336"/>
              <a:gd name="connsiteY6" fmla="*/ 847166 h 4193763"/>
              <a:gd name="connsiteX7" fmla="*/ 4026263 w 4041336"/>
              <a:gd name="connsiteY7" fmla="*/ 1138186 h 4193763"/>
              <a:gd name="connsiteX8" fmla="*/ 4024109 w 4041336"/>
              <a:gd name="connsiteY8" fmla="*/ 1259137 h 4193763"/>
              <a:gd name="connsiteX9" fmla="*/ 4016887 w 4041336"/>
              <a:gd name="connsiteY9" fmla="*/ 1412960 h 4193763"/>
              <a:gd name="connsiteX10" fmla="*/ 4026263 w 4041336"/>
              <a:gd name="connsiteY10" fmla="*/ 1539116 h 4193763"/>
              <a:gd name="connsiteX11" fmla="*/ 4024869 w 4041336"/>
              <a:gd name="connsiteY11" fmla="*/ 1823155 h 4193763"/>
              <a:gd name="connsiteX12" fmla="*/ 4017014 w 4041336"/>
              <a:gd name="connsiteY12" fmla="*/ 2154154 h 4193763"/>
              <a:gd name="connsiteX13" fmla="*/ 4017014 w 4041336"/>
              <a:gd name="connsiteY13" fmla="*/ 2421948 h 4193763"/>
              <a:gd name="connsiteX14" fmla="*/ 4029684 w 4041336"/>
              <a:gd name="connsiteY14" fmla="*/ 2667279 h 4193763"/>
              <a:gd name="connsiteX15" fmla="*/ 4019421 w 4041336"/>
              <a:gd name="connsiteY15" fmla="*/ 2956268 h 4193763"/>
              <a:gd name="connsiteX16" fmla="*/ 4022082 w 4041336"/>
              <a:gd name="connsiteY16" fmla="*/ 3094480 h 4193763"/>
              <a:gd name="connsiteX17" fmla="*/ 4027656 w 4041336"/>
              <a:gd name="connsiteY17" fmla="*/ 3260614 h 4193763"/>
              <a:gd name="connsiteX18" fmla="*/ 4009412 w 4041336"/>
              <a:gd name="connsiteY18" fmla="*/ 3538181 h 4193763"/>
              <a:gd name="connsiteX19" fmla="*/ 4031711 w 4041336"/>
              <a:gd name="connsiteY19" fmla="*/ 3694923 h 4193763"/>
              <a:gd name="connsiteX20" fmla="*/ 4038425 w 4041336"/>
              <a:gd name="connsiteY20" fmla="*/ 3836308 h 4193763"/>
              <a:gd name="connsiteX21" fmla="*/ 4029810 w 4041336"/>
              <a:gd name="connsiteY21" fmla="*/ 3956245 h 4193763"/>
              <a:gd name="connsiteX22" fmla="*/ 4013847 w 4041336"/>
              <a:gd name="connsiteY22" fmla="*/ 4114764 h 4193763"/>
              <a:gd name="connsiteX23" fmla="*/ 4010970 w 4041336"/>
              <a:gd name="connsiteY23" fmla="*/ 4161894 h 4193763"/>
              <a:gd name="connsiteX24" fmla="*/ 4002764 w 4041336"/>
              <a:gd name="connsiteY24" fmla="*/ 4161042 h 4193763"/>
              <a:gd name="connsiteX25" fmla="*/ 3868108 w 4041336"/>
              <a:gd name="connsiteY25" fmla="*/ 4163980 h 4193763"/>
              <a:gd name="connsiteX26" fmla="*/ 3174741 w 4041336"/>
              <a:gd name="connsiteY26" fmla="*/ 4175341 h 4193763"/>
              <a:gd name="connsiteX27" fmla="*/ 2247906 w 4041336"/>
              <a:gd name="connsiteY27" fmla="*/ 4167376 h 4193763"/>
              <a:gd name="connsiteX28" fmla="*/ 2057934 w 4041336"/>
              <a:gd name="connsiteY28" fmla="*/ 4175733 h 4193763"/>
              <a:gd name="connsiteX29" fmla="*/ 1797729 w 4041336"/>
              <a:gd name="connsiteY29" fmla="*/ 4165547 h 4193763"/>
              <a:gd name="connsiteX30" fmla="*/ 1485458 w 4041336"/>
              <a:gd name="connsiteY30" fmla="*/ 4175995 h 4193763"/>
              <a:gd name="connsiteX31" fmla="*/ 949185 w 4041336"/>
              <a:gd name="connsiteY31" fmla="*/ 4186181 h 4193763"/>
              <a:gd name="connsiteX32" fmla="*/ 357136 w 4041336"/>
              <a:gd name="connsiteY32" fmla="*/ 4175995 h 4193763"/>
              <a:gd name="connsiteX33" fmla="*/ 0 w 4041336"/>
              <a:gd name="connsiteY33" fmla="*/ 4175060 h 4193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041336" h="4193763">
                <a:moveTo>
                  <a:pt x="0" y="0"/>
                </a:moveTo>
                <a:lnTo>
                  <a:pt x="4019848" y="0"/>
                </a:lnTo>
                <a:lnTo>
                  <a:pt x="4021195" y="11419"/>
                </a:lnTo>
                <a:cubicBezTo>
                  <a:pt x="4036145" y="95184"/>
                  <a:pt x="4033611" y="180091"/>
                  <a:pt x="4037665" y="264364"/>
                </a:cubicBezTo>
                <a:cubicBezTo>
                  <a:pt x="4042480" y="367421"/>
                  <a:pt x="4036399" y="470858"/>
                  <a:pt x="4034118" y="574168"/>
                </a:cubicBezTo>
                <a:cubicBezTo>
                  <a:pt x="4032344" y="662121"/>
                  <a:pt x="4023602" y="749948"/>
                  <a:pt x="4026263" y="838028"/>
                </a:cubicBezTo>
                <a:cubicBezTo>
                  <a:pt x="4026453" y="841074"/>
                  <a:pt x="4026453" y="844120"/>
                  <a:pt x="4026263" y="847166"/>
                </a:cubicBezTo>
                <a:cubicBezTo>
                  <a:pt x="4018154" y="944003"/>
                  <a:pt x="4018154" y="1041348"/>
                  <a:pt x="4026263" y="1138186"/>
                </a:cubicBezTo>
                <a:cubicBezTo>
                  <a:pt x="4028835" y="1178494"/>
                  <a:pt x="4028113" y="1218943"/>
                  <a:pt x="4024109" y="1259137"/>
                </a:cubicBezTo>
                <a:cubicBezTo>
                  <a:pt x="4020308" y="1310285"/>
                  <a:pt x="4008145" y="1362194"/>
                  <a:pt x="4016887" y="1412960"/>
                </a:cubicBezTo>
                <a:cubicBezTo>
                  <a:pt x="4022576" y="1454780"/>
                  <a:pt x="4025705" y="1496916"/>
                  <a:pt x="4026263" y="1539116"/>
                </a:cubicBezTo>
                <a:cubicBezTo>
                  <a:pt x="4030697" y="1633542"/>
                  <a:pt x="4026516" y="1728475"/>
                  <a:pt x="4024869" y="1823155"/>
                </a:cubicBezTo>
                <a:cubicBezTo>
                  <a:pt x="4023095" y="1933446"/>
                  <a:pt x="4025883" y="2043737"/>
                  <a:pt x="4017014" y="2154154"/>
                </a:cubicBezTo>
                <a:cubicBezTo>
                  <a:pt x="4012136" y="2243351"/>
                  <a:pt x="4012136" y="2332751"/>
                  <a:pt x="4017014" y="2421948"/>
                </a:cubicBezTo>
                <a:cubicBezTo>
                  <a:pt x="4019421" y="2503683"/>
                  <a:pt x="4031711" y="2584656"/>
                  <a:pt x="4029684" y="2667279"/>
                </a:cubicBezTo>
                <a:cubicBezTo>
                  <a:pt x="4027276" y="2763608"/>
                  <a:pt x="4015874" y="2859684"/>
                  <a:pt x="4019421" y="2956268"/>
                </a:cubicBezTo>
                <a:cubicBezTo>
                  <a:pt x="4021068" y="3002339"/>
                  <a:pt x="4021195" y="3048410"/>
                  <a:pt x="4022082" y="3094480"/>
                </a:cubicBezTo>
                <a:cubicBezTo>
                  <a:pt x="4023222" y="3149943"/>
                  <a:pt x="4033231" y="3205278"/>
                  <a:pt x="4027656" y="3260614"/>
                </a:cubicBezTo>
                <a:cubicBezTo>
                  <a:pt x="4018408" y="3352883"/>
                  <a:pt x="3994462" y="3443628"/>
                  <a:pt x="4009412" y="3538181"/>
                </a:cubicBezTo>
                <a:cubicBezTo>
                  <a:pt x="4017647" y="3590217"/>
                  <a:pt x="4026896" y="3642380"/>
                  <a:pt x="4031711" y="3694923"/>
                </a:cubicBezTo>
                <a:cubicBezTo>
                  <a:pt x="4035892" y="3741882"/>
                  <a:pt x="4046407" y="3789603"/>
                  <a:pt x="4038425" y="3836308"/>
                </a:cubicBezTo>
                <a:cubicBezTo>
                  <a:pt x="4031584" y="3876287"/>
                  <a:pt x="4035131" y="3916266"/>
                  <a:pt x="4029810" y="3956245"/>
                </a:cubicBezTo>
                <a:cubicBezTo>
                  <a:pt x="4022842" y="4008661"/>
                  <a:pt x="4019168" y="4061966"/>
                  <a:pt x="4013847" y="4114764"/>
                </a:cubicBezTo>
                <a:lnTo>
                  <a:pt x="4010970" y="4161894"/>
                </a:lnTo>
                <a:lnTo>
                  <a:pt x="4002764" y="4161042"/>
                </a:lnTo>
                <a:cubicBezTo>
                  <a:pt x="3957904" y="4159210"/>
                  <a:pt x="3912934" y="4160186"/>
                  <a:pt x="3868108" y="4163980"/>
                </a:cubicBezTo>
                <a:cubicBezTo>
                  <a:pt x="3637072" y="4178737"/>
                  <a:pt x="3405779" y="4172076"/>
                  <a:pt x="3174741" y="4175341"/>
                </a:cubicBezTo>
                <a:cubicBezTo>
                  <a:pt x="2865668" y="4179782"/>
                  <a:pt x="2556851" y="4168420"/>
                  <a:pt x="2247906" y="4167376"/>
                </a:cubicBezTo>
                <a:cubicBezTo>
                  <a:pt x="2184582" y="4167115"/>
                  <a:pt x="2121002" y="4170510"/>
                  <a:pt x="2057934" y="4175733"/>
                </a:cubicBezTo>
                <a:cubicBezTo>
                  <a:pt x="1970560" y="4182786"/>
                  <a:pt x="1884336" y="4173905"/>
                  <a:pt x="1797729" y="4165547"/>
                </a:cubicBezTo>
                <a:cubicBezTo>
                  <a:pt x="1693340" y="4155492"/>
                  <a:pt x="1589207" y="4164372"/>
                  <a:pt x="1485458" y="4175995"/>
                </a:cubicBezTo>
                <a:cubicBezTo>
                  <a:pt x="1307344" y="4195571"/>
                  <a:pt x="1127888" y="4198979"/>
                  <a:pt x="949185" y="4186181"/>
                </a:cubicBezTo>
                <a:cubicBezTo>
                  <a:pt x="751793" y="4172468"/>
                  <a:pt x="554529" y="4174950"/>
                  <a:pt x="357136" y="4175995"/>
                </a:cubicBezTo>
                <a:lnTo>
                  <a:pt x="0" y="4175060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2400"/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4296" y="329184"/>
            <a:ext cx="6894576" cy="1783080"/>
          </a:xfrm>
        </p:spPr>
        <p:txBody>
          <a:bodyPr rtlCol="0" anchor="b"/>
          <a:lstStyle>
            <a:lvl1pPr>
              <a:defRPr sz="7200"/>
            </a:lvl1pPr>
          </a:lstStyle>
          <a:p>
            <a:pPr rtl="0"/>
            <a:r>
              <a:rPr lang="en-GB" noProof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706624"/>
            <a:ext cx="6894576" cy="3483864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228600">
              <a:defRPr sz="2000"/>
            </a:lvl2pPr>
            <a:lvl3pPr marL="457200">
              <a:defRPr sz="1800"/>
            </a:lvl3pPr>
            <a:lvl4pPr marL="685800">
              <a:defRPr sz="1600"/>
            </a:lvl4pPr>
            <a:lvl5pPr marL="914400">
              <a:defRPr sz="1400"/>
            </a:lvl5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1080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2C18C1E5-FB55-42F5-BD6D-9CC153FCDBE6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9B1377BC-1A5F-4113-953E-30CA51FC6F91}"/>
              </a:ext>
            </a:extLst>
          </p:cNvPr>
          <p:cNvSpPr/>
          <p:nvPr userDrawn="1"/>
        </p:nvSpPr>
        <p:spPr>
          <a:xfrm>
            <a:off x="4654296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8100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013803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CB56F624-1B75-47D6-8B9E-1F3E7840AE13}"/>
              </a:ext>
            </a:extLst>
          </p:cNvPr>
          <p:cNvSpPr>
            <a:spLocks noChangeAspect="1"/>
          </p:cNvSpPr>
          <p:nvPr userDrawn="1"/>
        </p:nvSpPr>
        <p:spPr>
          <a:xfrm>
            <a:off x="807242" y="612648"/>
            <a:ext cx="10577516" cy="5566372"/>
          </a:xfrm>
          <a:custGeom>
            <a:avLst/>
            <a:gdLst>
              <a:gd name="connsiteX0" fmla="*/ 2871593 w 10577516"/>
              <a:gd name="connsiteY0" fmla="*/ 5218333 h 5566372"/>
              <a:gd name="connsiteX1" fmla="*/ 3890441 w 10577516"/>
              <a:gd name="connsiteY1" fmla="*/ 5441298 h 5566372"/>
              <a:gd name="connsiteX2" fmla="*/ 4931282 w 10577516"/>
              <a:gd name="connsiteY2" fmla="*/ 5506891 h 5566372"/>
              <a:gd name="connsiteX3" fmla="*/ 2871593 w 10577516"/>
              <a:gd name="connsiteY3" fmla="*/ 5218333 h 5566372"/>
              <a:gd name="connsiteX4" fmla="*/ 4720395 w 10577516"/>
              <a:gd name="connsiteY4" fmla="*/ 128662 h 5566372"/>
              <a:gd name="connsiteX5" fmla="*/ 3554723 w 10577516"/>
              <a:gd name="connsiteY5" fmla="*/ 250059 h 5566372"/>
              <a:gd name="connsiteX6" fmla="*/ 2497230 w 10577516"/>
              <a:gd name="connsiteY6" fmla="*/ 530354 h 5566372"/>
              <a:gd name="connsiteX7" fmla="*/ 2960194 w 10577516"/>
              <a:gd name="connsiteY7" fmla="*/ 403237 h 5566372"/>
              <a:gd name="connsiteX8" fmla="*/ 3980314 w 10577516"/>
              <a:gd name="connsiteY8" fmla="*/ 212560 h 5566372"/>
              <a:gd name="connsiteX9" fmla="*/ 4677428 w 10577516"/>
              <a:gd name="connsiteY9" fmla="*/ 139593 h 5566372"/>
              <a:gd name="connsiteX10" fmla="*/ 4760675 w 10577516"/>
              <a:gd name="connsiteY10" fmla="*/ 134906 h 5566372"/>
              <a:gd name="connsiteX11" fmla="*/ 4792997 w 10577516"/>
              <a:gd name="connsiteY11" fmla="*/ 130123 h 5566372"/>
              <a:gd name="connsiteX12" fmla="*/ 4798006 w 10577516"/>
              <a:gd name="connsiteY12" fmla="*/ 130828 h 5566372"/>
              <a:gd name="connsiteX13" fmla="*/ 4798006 w 10577516"/>
              <a:gd name="connsiteY13" fmla="*/ 129381 h 5566372"/>
              <a:gd name="connsiteX14" fmla="*/ 4792997 w 10577516"/>
              <a:gd name="connsiteY14" fmla="*/ 130123 h 5566372"/>
              <a:gd name="connsiteX15" fmla="*/ 4788863 w 10577516"/>
              <a:gd name="connsiteY15" fmla="*/ 129541 h 5566372"/>
              <a:gd name="connsiteX16" fmla="*/ 4720395 w 10577516"/>
              <a:gd name="connsiteY16" fmla="*/ 128662 h 5566372"/>
              <a:gd name="connsiteX17" fmla="*/ 6438297 w 10577516"/>
              <a:gd name="connsiteY17" fmla="*/ 19 h 5566372"/>
              <a:gd name="connsiteX18" fmla="*/ 7523724 w 10577516"/>
              <a:gd name="connsiteY18" fmla="*/ 104129 h 5566372"/>
              <a:gd name="connsiteX19" fmla="*/ 8525668 w 10577516"/>
              <a:gd name="connsiteY19" fmla="*/ 421922 h 5566372"/>
              <a:gd name="connsiteX20" fmla="*/ 9518204 w 10577516"/>
              <a:gd name="connsiteY20" fmla="*/ 1055605 h 5566372"/>
              <a:gd name="connsiteX21" fmla="*/ 10008242 w 10577516"/>
              <a:gd name="connsiteY21" fmla="*/ 1589500 h 5566372"/>
              <a:gd name="connsiteX22" fmla="*/ 10325274 w 10577516"/>
              <a:gd name="connsiteY22" fmla="*/ 2051574 h 5566372"/>
              <a:gd name="connsiteX23" fmla="*/ 10565908 w 10577516"/>
              <a:gd name="connsiteY23" fmla="*/ 2649028 h 5566372"/>
              <a:gd name="connsiteX24" fmla="*/ 10542137 w 10577516"/>
              <a:gd name="connsiteY24" fmla="*/ 2966823 h 5566372"/>
              <a:gd name="connsiteX25" fmla="*/ 10513789 w 10577516"/>
              <a:gd name="connsiteY25" fmla="*/ 3066355 h 5566372"/>
              <a:gd name="connsiteX26" fmla="*/ 10417308 w 10577516"/>
              <a:gd name="connsiteY26" fmla="*/ 3369150 h 5566372"/>
              <a:gd name="connsiteX27" fmla="*/ 9794430 w 10577516"/>
              <a:gd name="connsiteY27" fmla="*/ 4220840 h 5566372"/>
              <a:gd name="connsiteX28" fmla="*/ 8719522 w 10577516"/>
              <a:gd name="connsiteY28" fmla="*/ 4888463 h 5566372"/>
              <a:gd name="connsiteX29" fmla="*/ 7693808 w 10577516"/>
              <a:gd name="connsiteY29" fmla="*/ 5234223 h 5566372"/>
              <a:gd name="connsiteX30" fmla="*/ 7092669 w 10577516"/>
              <a:gd name="connsiteY30" fmla="*/ 5363248 h 5566372"/>
              <a:gd name="connsiteX31" fmla="*/ 6240978 w 10577516"/>
              <a:gd name="connsiteY31" fmla="*/ 5507272 h 5566372"/>
              <a:gd name="connsiteX32" fmla="*/ 5462508 w 10577516"/>
              <a:gd name="connsiteY32" fmla="*/ 5559010 h 5566372"/>
              <a:gd name="connsiteX33" fmla="*/ 4386329 w 10577516"/>
              <a:gd name="connsiteY33" fmla="*/ 5548839 h 5566372"/>
              <a:gd name="connsiteX34" fmla="*/ 3501461 w 10577516"/>
              <a:gd name="connsiteY34" fmla="*/ 5432782 h 5566372"/>
              <a:gd name="connsiteX35" fmla="*/ 2624348 w 10577516"/>
              <a:gd name="connsiteY35" fmla="*/ 5200409 h 5566372"/>
              <a:gd name="connsiteX36" fmla="*/ 2221385 w 10577516"/>
              <a:gd name="connsiteY36" fmla="*/ 5053589 h 5566372"/>
              <a:gd name="connsiteX37" fmla="*/ 1173934 w 10577516"/>
              <a:gd name="connsiteY37" fmla="*/ 4636388 h 5566372"/>
              <a:gd name="connsiteX38" fmla="*/ 438176 w 10577516"/>
              <a:gd name="connsiteY38" fmla="*/ 4080883 h 5566372"/>
              <a:gd name="connsiteX39" fmla="*/ 18687 w 10577516"/>
              <a:gd name="connsiteY39" fmla="*/ 2942161 h 5566372"/>
              <a:gd name="connsiteX40" fmla="*/ 0 w 10577516"/>
              <a:gd name="connsiteY40" fmla="*/ 2832713 h 5566372"/>
              <a:gd name="connsiteX41" fmla="*/ 0 w 10577516"/>
              <a:gd name="connsiteY41" fmla="*/ 2747290 h 5566372"/>
              <a:gd name="connsiteX42" fmla="*/ 14746 w 10577516"/>
              <a:gd name="connsiteY42" fmla="*/ 2661993 h 5566372"/>
              <a:gd name="connsiteX43" fmla="*/ 292753 w 10577516"/>
              <a:gd name="connsiteY43" fmla="*/ 1968947 h 5566372"/>
              <a:gd name="connsiteX44" fmla="*/ 923893 w 10577516"/>
              <a:gd name="connsiteY44" fmla="*/ 1299417 h 5566372"/>
              <a:gd name="connsiteX45" fmla="*/ 2035538 w 10577516"/>
              <a:gd name="connsiteY45" fmla="*/ 648828 h 5566372"/>
              <a:gd name="connsiteX46" fmla="*/ 3545571 w 10577516"/>
              <a:gd name="connsiteY46" fmla="*/ 196289 h 5566372"/>
              <a:gd name="connsiteX47" fmla="*/ 5211705 w 10577516"/>
              <a:gd name="connsiteY47" fmla="*/ 78323 h 5566372"/>
              <a:gd name="connsiteX48" fmla="*/ 5467720 w 10577516"/>
              <a:gd name="connsiteY48" fmla="*/ 77052 h 5566372"/>
              <a:gd name="connsiteX49" fmla="*/ 6073564 w 10577516"/>
              <a:gd name="connsiteY49" fmla="*/ 11840 h 5566372"/>
              <a:gd name="connsiteX50" fmla="*/ 6438297 w 10577516"/>
              <a:gd name="connsiteY50" fmla="*/ 19 h 5566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77516" h="5566372">
                <a:moveTo>
                  <a:pt x="2871593" y="5218333"/>
                </a:moveTo>
                <a:cubicBezTo>
                  <a:pt x="2990956" y="5269180"/>
                  <a:pt x="3517223" y="5383586"/>
                  <a:pt x="3890441" y="5441298"/>
                </a:cubicBezTo>
                <a:cubicBezTo>
                  <a:pt x="4162855" y="5483248"/>
                  <a:pt x="4828063" y="5526341"/>
                  <a:pt x="4931282" y="5506891"/>
                </a:cubicBezTo>
                <a:cubicBezTo>
                  <a:pt x="4236330" y="5449560"/>
                  <a:pt x="3552816" y="5364900"/>
                  <a:pt x="2871593" y="5218333"/>
                </a:cubicBezTo>
                <a:close/>
                <a:moveTo>
                  <a:pt x="4720395" y="128662"/>
                </a:moveTo>
                <a:cubicBezTo>
                  <a:pt x="4329266" y="138551"/>
                  <a:pt x="3939509" y="179153"/>
                  <a:pt x="3554723" y="250059"/>
                </a:cubicBezTo>
                <a:cubicBezTo>
                  <a:pt x="3195336" y="315207"/>
                  <a:pt x="2841707" y="408943"/>
                  <a:pt x="2497230" y="530354"/>
                </a:cubicBezTo>
                <a:cubicBezTo>
                  <a:pt x="2650917" y="485354"/>
                  <a:pt x="2804728" y="441372"/>
                  <a:pt x="2960194" y="403237"/>
                </a:cubicBezTo>
                <a:cubicBezTo>
                  <a:pt x="3296586" y="321538"/>
                  <a:pt x="3637121" y="257890"/>
                  <a:pt x="3980314" y="212560"/>
                </a:cubicBezTo>
                <a:cubicBezTo>
                  <a:pt x="4212050" y="181797"/>
                  <a:pt x="4444422" y="158280"/>
                  <a:pt x="4677428" y="139593"/>
                </a:cubicBezTo>
                <a:cubicBezTo>
                  <a:pt x="4704949" y="137369"/>
                  <a:pt x="4732915" y="137369"/>
                  <a:pt x="4760675" y="134906"/>
                </a:cubicBezTo>
                <a:lnTo>
                  <a:pt x="4792997" y="130123"/>
                </a:lnTo>
                <a:lnTo>
                  <a:pt x="4798006" y="130828"/>
                </a:lnTo>
                <a:lnTo>
                  <a:pt x="4798006" y="129381"/>
                </a:lnTo>
                <a:lnTo>
                  <a:pt x="4792997" y="130123"/>
                </a:lnTo>
                <a:lnTo>
                  <a:pt x="4788863" y="129541"/>
                </a:lnTo>
                <a:cubicBezTo>
                  <a:pt x="4766106" y="127801"/>
                  <a:pt x="4743237" y="127505"/>
                  <a:pt x="4720395" y="128662"/>
                </a:cubicBezTo>
                <a:close/>
                <a:moveTo>
                  <a:pt x="6438297" y="19"/>
                </a:moveTo>
                <a:cubicBezTo>
                  <a:pt x="6802322" y="-887"/>
                  <a:pt x="7164203" y="31671"/>
                  <a:pt x="7523724" y="104129"/>
                </a:cubicBezTo>
                <a:cubicBezTo>
                  <a:pt x="7868594" y="172060"/>
                  <a:pt x="8204694" y="278661"/>
                  <a:pt x="8525668" y="421922"/>
                </a:cubicBezTo>
                <a:cubicBezTo>
                  <a:pt x="8886414" y="582180"/>
                  <a:pt x="9221001" y="795802"/>
                  <a:pt x="9518204" y="1055605"/>
                </a:cubicBezTo>
                <a:cubicBezTo>
                  <a:pt x="9701176" y="1214502"/>
                  <a:pt x="9865578" y="1393612"/>
                  <a:pt x="10008242" y="1589500"/>
                </a:cubicBezTo>
                <a:cubicBezTo>
                  <a:pt x="10117308" y="1741190"/>
                  <a:pt x="10222982" y="1895218"/>
                  <a:pt x="10325274" y="2051574"/>
                </a:cubicBezTo>
                <a:cubicBezTo>
                  <a:pt x="10446215" y="2231789"/>
                  <a:pt x="10528180" y="2435291"/>
                  <a:pt x="10565908" y="2649028"/>
                </a:cubicBezTo>
                <a:cubicBezTo>
                  <a:pt x="10584595" y="2757459"/>
                  <a:pt x="10583451" y="2862839"/>
                  <a:pt x="10542137" y="2966823"/>
                </a:cubicBezTo>
                <a:cubicBezTo>
                  <a:pt x="10530023" y="2999186"/>
                  <a:pt x="10520540" y="3032466"/>
                  <a:pt x="10513789" y="3066355"/>
                </a:cubicBezTo>
                <a:cubicBezTo>
                  <a:pt x="10490298" y="3169843"/>
                  <a:pt x="10458023" y="3271142"/>
                  <a:pt x="10417308" y="3369150"/>
                </a:cubicBezTo>
                <a:cubicBezTo>
                  <a:pt x="10279257" y="3703851"/>
                  <a:pt x="10062140" y="3980714"/>
                  <a:pt x="9794430" y="4220840"/>
                </a:cubicBezTo>
                <a:cubicBezTo>
                  <a:pt x="9475364" y="4506346"/>
                  <a:pt x="9109391" y="4716599"/>
                  <a:pt x="8719522" y="4888463"/>
                </a:cubicBezTo>
                <a:cubicBezTo>
                  <a:pt x="8388126" y="5034394"/>
                  <a:pt x="8044526" y="5145368"/>
                  <a:pt x="7693808" y="5234223"/>
                </a:cubicBezTo>
                <a:cubicBezTo>
                  <a:pt x="7495123" y="5285070"/>
                  <a:pt x="7294022" y="5324223"/>
                  <a:pt x="7092669" y="5363248"/>
                </a:cubicBezTo>
                <a:cubicBezTo>
                  <a:pt x="6809577" y="5418035"/>
                  <a:pt x="6527120" y="5474730"/>
                  <a:pt x="6240978" y="5507272"/>
                </a:cubicBezTo>
                <a:cubicBezTo>
                  <a:pt x="5982166" y="5536509"/>
                  <a:pt x="5722845" y="5554814"/>
                  <a:pt x="5462508" y="5559010"/>
                </a:cubicBezTo>
                <a:cubicBezTo>
                  <a:pt x="5103782" y="5564730"/>
                  <a:pt x="4744928" y="5576298"/>
                  <a:pt x="4386329" y="5548839"/>
                </a:cubicBezTo>
                <a:cubicBezTo>
                  <a:pt x="4089394" y="5527103"/>
                  <a:pt x="3793960" y="5488344"/>
                  <a:pt x="3501461" y="5432782"/>
                </a:cubicBezTo>
                <a:cubicBezTo>
                  <a:pt x="3204247" y="5374930"/>
                  <a:pt x="2911229" y="5297299"/>
                  <a:pt x="2624348" y="5200409"/>
                </a:cubicBezTo>
                <a:cubicBezTo>
                  <a:pt x="2488841" y="5154775"/>
                  <a:pt x="2358417" y="5094775"/>
                  <a:pt x="2221385" y="5053589"/>
                </a:cubicBezTo>
                <a:cubicBezTo>
                  <a:pt x="1859988" y="4945157"/>
                  <a:pt x="1506856" y="4815878"/>
                  <a:pt x="1173934" y="4636388"/>
                </a:cubicBezTo>
                <a:cubicBezTo>
                  <a:pt x="900250" y="4488931"/>
                  <a:pt x="647539" y="4313508"/>
                  <a:pt x="438176" y="4080883"/>
                </a:cubicBezTo>
                <a:cubicBezTo>
                  <a:pt x="146695" y="3757114"/>
                  <a:pt x="3178" y="3378811"/>
                  <a:pt x="18687" y="2942161"/>
                </a:cubicBezTo>
                <a:cubicBezTo>
                  <a:pt x="19582" y="2904814"/>
                  <a:pt x="13236" y="2867645"/>
                  <a:pt x="0" y="2832713"/>
                </a:cubicBezTo>
                <a:lnTo>
                  <a:pt x="0" y="2747290"/>
                </a:lnTo>
                <a:cubicBezTo>
                  <a:pt x="13474" y="2720341"/>
                  <a:pt x="10296" y="2690468"/>
                  <a:pt x="14746" y="2661993"/>
                </a:cubicBezTo>
                <a:cubicBezTo>
                  <a:pt x="54533" y="2409665"/>
                  <a:pt x="152923" y="2181106"/>
                  <a:pt x="292753" y="1968947"/>
                </a:cubicBezTo>
                <a:cubicBezTo>
                  <a:pt x="464108" y="1708991"/>
                  <a:pt x="680970" y="1491747"/>
                  <a:pt x="923893" y="1299417"/>
                </a:cubicBezTo>
                <a:cubicBezTo>
                  <a:pt x="1263678" y="1030182"/>
                  <a:pt x="1638930" y="820945"/>
                  <a:pt x="2035538" y="648828"/>
                </a:cubicBezTo>
                <a:cubicBezTo>
                  <a:pt x="2521001" y="438575"/>
                  <a:pt x="3025660" y="291755"/>
                  <a:pt x="3545571" y="196289"/>
                </a:cubicBezTo>
                <a:cubicBezTo>
                  <a:pt x="4094899" y="95674"/>
                  <a:pt x="4653670" y="56116"/>
                  <a:pt x="5211705" y="78323"/>
                </a:cubicBezTo>
                <a:cubicBezTo>
                  <a:pt x="5297128" y="81756"/>
                  <a:pt x="5383313" y="88620"/>
                  <a:pt x="5467720" y="77052"/>
                </a:cubicBezTo>
                <a:cubicBezTo>
                  <a:pt x="5669076" y="49467"/>
                  <a:pt x="5870557" y="24299"/>
                  <a:pt x="6073564" y="11840"/>
                </a:cubicBezTo>
                <a:cubicBezTo>
                  <a:pt x="6195374" y="4340"/>
                  <a:pt x="6316955" y="320"/>
                  <a:pt x="6438297" y="19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66544" y="1911096"/>
            <a:ext cx="8055864" cy="2075688"/>
          </a:xfrm>
        </p:spPr>
        <p:txBody>
          <a:bodyPr rtlCol="0" anchor="b"/>
          <a:lstStyle>
            <a:lvl1pPr algn="ctr">
              <a:defRPr sz="800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Title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EC686F5F-8990-4C72-9CE5-9517854EA994}"/>
              </a:ext>
            </a:extLst>
          </p:cNvPr>
          <p:cNvSpPr/>
          <p:nvPr userDrawn="1"/>
        </p:nvSpPr>
        <p:spPr>
          <a:xfrm>
            <a:off x="3974206" y="417349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BBF36E3-BC05-42D6-BE88-CFA8276D6A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27832" y="4352544"/>
            <a:ext cx="5733288" cy="932688"/>
          </a:xfrm>
        </p:spPr>
        <p:txBody>
          <a:bodyPr rtlCol="0"/>
          <a:lstStyle>
            <a:lvl1pPr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n-GB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915773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365125"/>
            <a:ext cx="10515600" cy="1325563"/>
          </a:xfrm>
        </p:spPr>
        <p:txBody>
          <a:bodyPr rtlCol="0"/>
          <a:lstStyle>
            <a:lvl1pPr>
              <a:defRPr sz="5400"/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5688"/>
            <a:ext cx="10515600" cy="4105656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C18C1E5-FB55-42F5-BD6D-9CC153FCDBE6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552069 w 10515600"/>
              <a:gd name="connsiteY1" fmla="*/ 0 h 27432"/>
              <a:gd name="connsiteX2" fmla="*/ 893826 w 10515600"/>
              <a:gd name="connsiteY2" fmla="*/ 0 h 27432"/>
              <a:gd name="connsiteX3" fmla="*/ 1761363 w 10515600"/>
              <a:gd name="connsiteY3" fmla="*/ 0 h 27432"/>
              <a:gd name="connsiteX4" fmla="*/ 2313432 w 10515600"/>
              <a:gd name="connsiteY4" fmla="*/ 0 h 27432"/>
              <a:gd name="connsiteX5" fmla="*/ 2865501 w 10515600"/>
              <a:gd name="connsiteY5" fmla="*/ 0 h 27432"/>
              <a:gd name="connsiteX6" fmla="*/ 3733038 w 10515600"/>
              <a:gd name="connsiteY6" fmla="*/ 0 h 27432"/>
              <a:gd name="connsiteX7" fmla="*/ 4179951 w 10515600"/>
              <a:gd name="connsiteY7" fmla="*/ 0 h 27432"/>
              <a:gd name="connsiteX8" fmla="*/ 5047488 w 10515600"/>
              <a:gd name="connsiteY8" fmla="*/ 0 h 27432"/>
              <a:gd name="connsiteX9" fmla="*/ 5915025 w 10515600"/>
              <a:gd name="connsiteY9" fmla="*/ 0 h 27432"/>
              <a:gd name="connsiteX10" fmla="*/ 6572250 w 10515600"/>
              <a:gd name="connsiteY10" fmla="*/ 0 h 27432"/>
              <a:gd name="connsiteX11" fmla="*/ 7439787 w 10515600"/>
              <a:gd name="connsiteY11" fmla="*/ 0 h 27432"/>
              <a:gd name="connsiteX12" fmla="*/ 7991856 w 10515600"/>
              <a:gd name="connsiteY12" fmla="*/ 0 h 27432"/>
              <a:gd name="connsiteX13" fmla="*/ 8543925 w 10515600"/>
              <a:gd name="connsiteY13" fmla="*/ 0 h 27432"/>
              <a:gd name="connsiteX14" fmla="*/ 9306306 w 10515600"/>
              <a:gd name="connsiteY14" fmla="*/ 0 h 27432"/>
              <a:gd name="connsiteX15" fmla="*/ 9858375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9753219 w 10515600"/>
              <a:gd name="connsiteY18" fmla="*/ 27432 h 27432"/>
              <a:gd name="connsiteX19" fmla="*/ 9411462 w 10515600"/>
              <a:gd name="connsiteY19" fmla="*/ 27432 h 27432"/>
              <a:gd name="connsiteX20" fmla="*/ 8964549 w 10515600"/>
              <a:gd name="connsiteY20" fmla="*/ 27432 h 27432"/>
              <a:gd name="connsiteX21" fmla="*/ 8097012 w 10515600"/>
              <a:gd name="connsiteY21" fmla="*/ 27432 h 27432"/>
              <a:gd name="connsiteX22" fmla="*/ 7439787 w 10515600"/>
              <a:gd name="connsiteY22" fmla="*/ 27432 h 27432"/>
              <a:gd name="connsiteX23" fmla="*/ 6992874 w 10515600"/>
              <a:gd name="connsiteY23" fmla="*/ 27432 h 27432"/>
              <a:gd name="connsiteX24" fmla="*/ 6335649 w 10515600"/>
              <a:gd name="connsiteY24" fmla="*/ 27432 h 27432"/>
              <a:gd name="connsiteX25" fmla="*/ 5993892 w 10515600"/>
              <a:gd name="connsiteY25" fmla="*/ 27432 h 27432"/>
              <a:gd name="connsiteX26" fmla="*/ 5652135 w 10515600"/>
              <a:gd name="connsiteY26" fmla="*/ 27432 h 27432"/>
              <a:gd name="connsiteX27" fmla="*/ 4994910 w 10515600"/>
              <a:gd name="connsiteY27" fmla="*/ 27432 h 27432"/>
              <a:gd name="connsiteX28" fmla="*/ 4547997 w 10515600"/>
              <a:gd name="connsiteY28" fmla="*/ 27432 h 27432"/>
              <a:gd name="connsiteX29" fmla="*/ 3785616 w 10515600"/>
              <a:gd name="connsiteY29" fmla="*/ 27432 h 27432"/>
              <a:gd name="connsiteX30" fmla="*/ 3338703 w 10515600"/>
              <a:gd name="connsiteY30" fmla="*/ 27432 h 27432"/>
              <a:gd name="connsiteX31" fmla="*/ 2576322 w 10515600"/>
              <a:gd name="connsiteY31" fmla="*/ 27432 h 27432"/>
              <a:gd name="connsiteX32" fmla="*/ 2234565 w 10515600"/>
              <a:gd name="connsiteY32" fmla="*/ 27432 h 27432"/>
              <a:gd name="connsiteX33" fmla="*/ 1472184 w 10515600"/>
              <a:gd name="connsiteY33" fmla="*/ 27432 h 27432"/>
              <a:gd name="connsiteX34" fmla="*/ 1025271 w 10515600"/>
              <a:gd name="connsiteY34" fmla="*/ 27432 h 27432"/>
              <a:gd name="connsiteX35" fmla="*/ 683514 w 10515600"/>
              <a:gd name="connsiteY35" fmla="*/ 27432 h 27432"/>
              <a:gd name="connsiteX36" fmla="*/ 0 w 10515600"/>
              <a:gd name="connsiteY36" fmla="*/ 27432 h 27432"/>
              <a:gd name="connsiteX37" fmla="*/ 0 w 10515600"/>
              <a:gd name="connsiteY37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515600" h="27432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noFill/>
          <a:ln w="38100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438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76F9E1DA-21B7-46CB-A98B-FA0C2179E1DE}"/>
              </a:ext>
            </a:extLst>
          </p:cNvPr>
          <p:cNvSpPr/>
          <p:nvPr userDrawn="1"/>
        </p:nvSpPr>
        <p:spPr>
          <a:xfrm>
            <a:off x="0" y="1"/>
            <a:ext cx="12192000" cy="6054983"/>
          </a:xfrm>
          <a:custGeom>
            <a:avLst/>
            <a:gdLst>
              <a:gd name="connsiteX0" fmla="*/ 6788003 w 12188952"/>
              <a:gd name="connsiteY0" fmla="*/ 5986774 h 6054983"/>
              <a:gd name="connsiteX1" fmla="*/ 6787005 w 12188952"/>
              <a:gd name="connsiteY1" fmla="*/ 5986852 h 6054983"/>
              <a:gd name="connsiteX2" fmla="*/ 6786779 w 12188952"/>
              <a:gd name="connsiteY2" fmla="*/ 5987386 h 6054983"/>
              <a:gd name="connsiteX3" fmla="*/ 0 w 12188952"/>
              <a:gd name="connsiteY3" fmla="*/ 0 h 6054983"/>
              <a:gd name="connsiteX4" fmla="*/ 12188952 w 12188952"/>
              <a:gd name="connsiteY4" fmla="*/ 0 h 6054983"/>
              <a:gd name="connsiteX5" fmla="*/ 12188952 w 12188952"/>
              <a:gd name="connsiteY5" fmla="*/ 5092539 h 6054983"/>
              <a:gd name="connsiteX6" fmla="*/ 12058081 w 12188952"/>
              <a:gd name="connsiteY6" fmla="*/ 5131579 h 6054983"/>
              <a:gd name="connsiteX7" fmla="*/ 11673881 w 12188952"/>
              <a:gd name="connsiteY7" fmla="*/ 5235154 h 6054983"/>
              <a:gd name="connsiteX8" fmla="*/ 10422749 w 12188952"/>
              <a:gd name="connsiteY8" fmla="*/ 5518693 h 6054983"/>
              <a:gd name="connsiteX9" fmla="*/ 9421666 w 12188952"/>
              <a:gd name="connsiteY9" fmla="*/ 5693855 h 6054983"/>
              <a:gd name="connsiteX10" fmla="*/ 8456304 w 12188952"/>
              <a:gd name="connsiteY10" fmla="*/ 5827556 h 6054983"/>
              <a:gd name="connsiteX11" fmla="*/ 7714041 w 12188952"/>
              <a:gd name="connsiteY11" fmla="*/ 5907503 h 6054983"/>
              <a:gd name="connsiteX12" fmla="*/ 6949978 w 12188952"/>
              <a:gd name="connsiteY12" fmla="*/ 5973283 h 6054983"/>
              <a:gd name="connsiteX13" fmla="*/ 6934569 w 12188952"/>
              <a:gd name="connsiteY13" fmla="*/ 5975354 h 6054983"/>
              <a:gd name="connsiteX14" fmla="*/ 6788750 w 12188952"/>
              <a:gd name="connsiteY14" fmla="*/ 5986715 h 6054983"/>
              <a:gd name="connsiteX15" fmla="*/ 6798241 w 12188952"/>
              <a:gd name="connsiteY15" fmla="*/ 5988535 h 6054983"/>
              <a:gd name="connsiteX16" fmla="*/ 6833723 w 12188952"/>
              <a:gd name="connsiteY16" fmla="*/ 5986828 h 6054983"/>
              <a:gd name="connsiteX17" fmla="*/ 6882282 w 12188952"/>
              <a:gd name="connsiteY17" fmla="*/ 5983850 h 6054983"/>
              <a:gd name="connsiteX18" fmla="*/ 7576876 w 12188952"/>
              <a:gd name="connsiteY18" fmla="*/ 5951323 h 6054983"/>
              <a:gd name="connsiteX19" fmla="*/ 8621689 w 12188952"/>
              <a:gd name="connsiteY19" fmla="*/ 5864426 h 6054983"/>
              <a:gd name="connsiteX20" fmla="*/ 9477600 w 12188952"/>
              <a:gd name="connsiteY20" fmla="*/ 5760520 h 6054983"/>
              <a:gd name="connsiteX21" fmla="*/ 10626651 w 12188952"/>
              <a:gd name="connsiteY21" fmla="*/ 5566363 h 6054983"/>
              <a:gd name="connsiteX22" fmla="*/ 11995498 w 12188952"/>
              <a:gd name="connsiteY22" fmla="*/ 5240369 h 6054983"/>
              <a:gd name="connsiteX23" fmla="*/ 12188952 w 12188952"/>
              <a:gd name="connsiteY23" fmla="*/ 5183370 h 6054983"/>
              <a:gd name="connsiteX24" fmla="*/ 12188952 w 12188952"/>
              <a:gd name="connsiteY24" fmla="*/ 5238107 h 6054983"/>
              <a:gd name="connsiteX25" fmla="*/ 11826300 w 12188952"/>
              <a:gd name="connsiteY25" fmla="*/ 5343406 h 6054983"/>
              <a:gd name="connsiteX26" fmla="*/ 10936448 w 12188952"/>
              <a:gd name="connsiteY26" fmla="*/ 5557921 h 6054983"/>
              <a:gd name="connsiteX27" fmla="*/ 9983034 w 12188952"/>
              <a:gd name="connsiteY27" fmla="*/ 5737926 h 6054983"/>
              <a:gd name="connsiteX28" fmla="*/ 9184585 w 12188952"/>
              <a:gd name="connsiteY28" fmla="*/ 5853873 h 6054983"/>
              <a:gd name="connsiteX29" fmla="*/ 8576053 w 12188952"/>
              <a:gd name="connsiteY29" fmla="*/ 5923392 h 6054983"/>
              <a:gd name="connsiteX30" fmla="*/ 7862392 w 12188952"/>
              <a:gd name="connsiteY30" fmla="*/ 5984843 h 6054983"/>
              <a:gd name="connsiteX31" fmla="*/ 6933768 w 12188952"/>
              <a:gd name="connsiteY31" fmla="*/ 6036237 h 6054983"/>
              <a:gd name="connsiteX32" fmla="*/ 6476130 w 12188952"/>
              <a:gd name="connsiteY32" fmla="*/ 6050140 h 6054983"/>
              <a:gd name="connsiteX33" fmla="*/ 6360703 w 12188952"/>
              <a:gd name="connsiteY33" fmla="*/ 6054983 h 6054983"/>
              <a:gd name="connsiteX34" fmla="*/ 6055614 w 12188952"/>
              <a:gd name="connsiteY34" fmla="*/ 6054983 h 6054983"/>
              <a:gd name="connsiteX35" fmla="*/ 5976289 w 12188952"/>
              <a:gd name="connsiteY35" fmla="*/ 6050389 h 6054983"/>
              <a:gd name="connsiteX36" fmla="*/ 5263770 w 12188952"/>
              <a:gd name="connsiteY36" fmla="*/ 6014140 h 6054983"/>
              <a:gd name="connsiteX37" fmla="*/ 4345190 w 12188952"/>
              <a:gd name="connsiteY37" fmla="*/ 5952070 h 6054983"/>
              <a:gd name="connsiteX38" fmla="*/ 3372201 w 12188952"/>
              <a:gd name="connsiteY38" fmla="*/ 5853501 h 6054983"/>
              <a:gd name="connsiteX39" fmla="*/ 2361582 w 12188952"/>
              <a:gd name="connsiteY39" fmla="*/ 5734574 h 6054983"/>
              <a:gd name="connsiteX40" fmla="*/ 1232869 w 12188952"/>
              <a:gd name="connsiteY40" fmla="*/ 5561398 h 6054983"/>
              <a:gd name="connsiteX41" fmla="*/ 68483 w 12188952"/>
              <a:gd name="connsiteY41" fmla="*/ 5321691 h 6054983"/>
              <a:gd name="connsiteX42" fmla="*/ 0 w 12188952"/>
              <a:gd name="connsiteY42" fmla="*/ 5304336 h 6054983"/>
              <a:gd name="connsiteX43" fmla="*/ 0 w 12188952"/>
              <a:gd name="connsiteY43" fmla="*/ 5247847 h 6054983"/>
              <a:gd name="connsiteX44" fmla="*/ 72423 w 12188952"/>
              <a:gd name="connsiteY44" fmla="*/ 5266624 h 6054983"/>
              <a:gd name="connsiteX45" fmla="*/ 600566 w 12188952"/>
              <a:gd name="connsiteY45" fmla="*/ 5384994 h 6054983"/>
              <a:gd name="connsiteX46" fmla="*/ 1769069 w 12188952"/>
              <a:gd name="connsiteY46" fmla="*/ 5595162 h 6054983"/>
              <a:gd name="connsiteX47" fmla="*/ 2612900 w 12188952"/>
              <a:gd name="connsiteY47" fmla="*/ 5712104 h 6054983"/>
              <a:gd name="connsiteX48" fmla="*/ 2580488 w 12188952"/>
              <a:gd name="connsiteY48" fmla="*/ 5702173 h 6054983"/>
              <a:gd name="connsiteX49" fmla="*/ 1112357 w 12188952"/>
              <a:gd name="connsiteY49" fmla="*/ 5369476 h 6054983"/>
              <a:gd name="connsiteX50" fmla="*/ 420307 w 12188952"/>
              <a:gd name="connsiteY50" fmla="*/ 5170043 h 6054983"/>
              <a:gd name="connsiteX51" fmla="*/ 0 w 12188952"/>
              <a:gd name="connsiteY51" fmla="*/ 5031126 h 6054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88952" h="6054983">
                <a:moveTo>
                  <a:pt x="6788003" y="5986774"/>
                </a:moveTo>
                <a:lnTo>
                  <a:pt x="6787005" y="5986852"/>
                </a:lnTo>
                <a:lnTo>
                  <a:pt x="6786779" y="5987386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5092539"/>
                </a:lnTo>
                <a:lnTo>
                  <a:pt x="12058081" y="5131579"/>
                </a:lnTo>
                <a:cubicBezTo>
                  <a:pt x="11930517" y="5167793"/>
                  <a:pt x="11802439" y="5202322"/>
                  <a:pt x="11673881" y="5235154"/>
                </a:cubicBezTo>
                <a:cubicBezTo>
                  <a:pt x="11259973" y="5342661"/>
                  <a:pt x="10842632" y="5436263"/>
                  <a:pt x="10422749" y="5518693"/>
                </a:cubicBezTo>
                <a:cubicBezTo>
                  <a:pt x="10090287" y="5583904"/>
                  <a:pt x="9756593" y="5642301"/>
                  <a:pt x="9421666" y="5693855"/>
                </a:cubicBezTo>
                <a:cubicBezTo>
                  <a:pt x="9100721" y="5743512"/>
                  <a:pt x="8778938" y="5788079"/>
                  <a:pt x="8456304" y="5827556"/>
                </a:cubicBezTo>
                <a:cubicBezTo>
                  <a:pt x="8209307" y="5857722"/>
                  <a:pt x="7961801" y="5883295"/>
                  <a:pt x="7714041" y="5907503"/>
                </a:cubicBezTo>
                <a:lnTo>
                  <a:pt x="6949978" y="5973283"/>
                </a:lnTo>
                <a:lnTo>
                  <a:pt x="6934569" y="5975354"/>
                </a:lnTo>
                <a:lnTo>
                  <a:pt x="6788750" y="5986715"/>
                </a:lnTo>
                <a:lnTo>
                  <a:pt x="6798241" y="5988535"/>
                </a:lnTo>
                <a:cubicBezTo>
                  <a:pt x="6809920" y="5989001"/>
                  <a:pt x="6822028" y="5986828"/>
                  <a:pt x="6833723" y="5986828"/>
                </a:cubicBezTo>
                <a:cubicBezTo>
                  <a:pt x="6849867" y="5986828"/>
                  <a:pt x="6866012" y="5984221"/>
                  <a:pt x="6882282" y="5983850"/>
                </a:cubicBezTo>
                <a:cubicBezTo>
                  <a:pt x="7114026" y="5978388"/>
                  <a:pt x="7345514" y="5966221"/>
                  <a:pt x="7576876" y="5951323"/>
                </a:cubicBezTo>
                <a:cubicBezTo>
                  <a:pt x="7925570" y="5928855"/>
                  <a:pt x="8274011" y="5900676"/>
                  <a:pt x="8621689" y="5864426"/>
                </a:cubicBezTo>
                <a:cubicBezTo>
                  <a:pt x="8907712" y="5835128"/>
                  <a:pt x="9193011" y="5800493"/>
                  <a:pt x="9477600" y="5760520"/>
                </a:cubicBezTo>
                <a:cubicBezTo>
                  <a:pt x="9862435" y="5706146"/>
                  <a:pt x="10245452" y="5641432"/>
                  <a:pt x="10626651" y="5566363"/>
                </a:cubicBezTo>
                <a:cubicBezTo>
                  <a:pt x="11087341" y="5475243"/>
                  <a:pt x="11544088" y="5367737"/>
                  <a:pt x="11995498" y="5240369"/>
                </a:cubicBezTo>
                <a:lnTo>
                  <a:pt x="12188952" y="5183370"/>
                </a:lnTo>
                <a:lnTo>
                  <a:pt x="12188952" y="5238107"/>
                </a:lnTo>
                <a:lnTo>
                  <a:pt x="11826300" y="5343406"/>
                </a:lnTo>
                <a:cubicBezTo>
                  <a:pt x="11531885" y="5423103"/>
                  <a:pt x="11235310" y="5493989"/>
                  <a:pt x="10936448" y="5557921"/>
                </a:cubicBezTo>
                <a:cubicBezTo>
                  <a:pt x="10620168" y="5625703"/>
                  <a:pt x="10302365" y="5685700"/>
                  <a:pt x="9983034" y="5737926"/>
                </a:cubicBezTo>
                <a:cubicBezTo>
                  <a:pt x="9717606" y="5781375"/>
                  <a:pt x="9451451" y="5820020"/>
                  <a:pt x="9184585" y="5853873"/>
                </a:cubicBezTo>
                <a:cubicBezTo>
                  <a:pt x="8981951" y="5879447"/>
                  <a:pt x="8779319" y="5903530"/>
                  <a:pt x="8576053" y="5923392"/>
                </a:cubicBezTo>
                <a:cubicBezTo>
                  <a:pt x="8338462" y="5946112"/>
                  <a:pt x="8100618" y="5967587"/>
                  <a:pt x="7862392" y="5984843"/>
                </a:cubicBezTo>
                <a:cubicBezTo>
                  <a:pt x="7553105" y="6007187"/>
                  <a:pt x="7243690" y="6025065"/>
                  <a:pt x="6933768" y="6036237"/>
                </a:cubicBezTo>
                <a:cubicBezTo>
                  <a:pt x="6781221" y="6041700"/>
                  <a:pt x="6628676" y="6045548"/>
                  <a:pt x="6476130" y="6050140"/>
                </a:cubicBezTo>
                <a:cubicBezTo>
                  <a:pt x="6437585" y="6048056"/>
                  <a:pt x="6398929" y="6049681"/>
                  <a:pt x="6360703" y="6054983"/>
                </a:cubicBezTo>
                <a:lnTo>
                  <a:pt x="6055614" y="6054983"/>
                </a:lnTo>
                <a:lnTo>
                  <a:pt x="5976289" y="6050389"/>
                </a:lnTo>
                <a:cubicBezTo>
                  <a:pt x="5738826" y="6037976"/>
                  <a:pt x="5501363" y="6024197"/>
                  <a:pt x="5263770" y="6014140"/>
                </a:cubicBezTo>
                <a:cubicBezTo>
                  <a:pt x="4957027" y="6001724"/>
                  <a:pt x="4650663" y="5981244"/>
                  <a:pt x="4345190" y="5952070"/>
                </a:cubicBezTo>
                <a:cubicBezTo>
                  <a:pt x="4020648" y="5921158"/>
                  <a:pt x="3696870" y="5886523"/>
                  <a:pt x="3372201" y="5853501"/>
                </a:cubicBezTo>
                <a:cubicBezTo>
                  <a:pt x="3034653" y="5819239"/>
                  <a:pt x="2697781" y="5779600"/>
                  <a:pt x="2361582" y="5734574"/>
                </a:cubicBezTo>
                <a:cubicBezTo>
                  <a:pt x="1984196" y="5684421"/>
                  <a:pt x="1607962" y="5626695"/>
                  <a:pt x="1232869" y="5561398"/>
                </a:cubicBezTo>
                <a:cubicBezTo>
                  <a:pt x="841970" y="5492685"/>
                  <a:pt x="453644" y="5414197"/>
                  <a:pt x="68483" y="5321691"/>
                </a:cubicBezTo>
                <a:lnTo>
                  <a:pt x="0" y="5304336"/>
                </a:lnTo>
                <a:lnTo>
                  <a:pt x="0" y="5247847"/>
                </a:lnTo>
                <a:lnTo>
                  <a:pt x="72423" y="5266624"/>
                </a:lnTo>
                <a:cubicBezTo>
                  <a:pt x="247899" y="5308802"/>
                  <a:pt x="424058" y="5348062"/>
                  <a:pt x="600566" y="5384994"/>
                </a:cubicBezTo>
                <a:cubicBezTo>
                  <a:pt x="988032" y="5465808"/>
                  <a:pt x="1377788" y="5534706"/>
                  <a:pt x="1769069" y="5595162"/>
                </a:cubicBezTo>
                <a:cubicBezTo>
                  <a:pt x="2051913" y="5638738"/>
                  <a:pt x="2335141" y="5678835"/>
                  <a:pt x="2612900" y="5712104"/>
                </a:cubicBezTo>
                <a:cubicBezTo>
                  <a:pt x="2604892" y="5714711"/>
                  <a:pt x="2593962" y="5704655"/>
                  <a:pt x="2580488" y="5702173"/>
                </a:cubicBezTo>
                <a:cubicBezTo>
                  <a:pt x="2086656" y="5610221"/>
                  <a:pt x="1597284" y="5499328"/>
                  <a:pt x="1112357" y="5369476"/>
                </a:cubicBezTo>
                <a:cubicBezTo>
                  <a:pt x="880233" y="5307405"/>
                  <a:pt x="649550" y="5240927"/>
                  <a:pt x="420307" y="5170043"/>
                </a:cubicBezTo>
                <a:lnTo>
                  <a:pt x="0" y="503112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7048" y="932688"/>
            <a:ext cx="9144000" cy="2523744"/>
          </a:xfrm>
        </p:spPr>
        <p:txBody>
          <a:bodyPr rtlCol="0"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n-GB" noProof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2C18C1E5-FB55-42F5-BD6D-9CC153FCDBE6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474AF53-8E5D-4CC4-B341-32DDBD4237D3}"/>
              </a:ext>
            </a:extLst>
          </p:cNvPr>
          <p:cNvSpPr/>
          <p:nvPr userDrawn="1"/>
        </p:nvSpPr>
        <p:spPr>
          <a:xfrm>
            <a:off x="3974206" y="3542284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9470D2B-C603-4551-B51F-8216C72B2D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7048" y="3694176"/>
            <a:ext cx="9144000" cy="1627632"/>
          </a:xfrm>
        </p:spPr>
        <p:txBody>
          <a:bodyPr rtlCol="0"/>
          <a:lstStyle>
            <a:lvl1pPr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n-GB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744367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BCD35F50-8168-4166-90C4-6A55BA443EB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732109" y="3063095"/>
            <a:ext cx="1463039" cy="1479810"/>
          </a:xfrm>
          <a:custGeom>
            <a:avLst/>
            <a:gdLst>
              <a:gd name="connsiteX0" fmla="*/ 866622 w 1463039"/>
              <a:gd name="connsiteY0" fmla="*/ 571 h 1479810"/>
              <a:gd name="connsiteX1" fmla="*/ 964706 w 1463039"/>
              <a:gd name="connsiteY1" fmla="*/ 8669 h 1479810"/>
              <a:gd name="connsiteX2" fmla="*/ 1111825 w 1463039"/>
              <a:gd name="connsiteY2" fmla="*/ 8366 h 1479810"/>
              <a:gd name="connsiteX3" fmla="*/ 1290055 w 1463039"/>
              <a:gd name="connsiteY3" fmla="*/ 8730 h 1479810"/>
              <a:gd name="connsiteX4" fmla="*/ 1417397 w 1463039"/>
              <a:gd name="connsiteY4" fmla="*/ 6608 h 1479810"/>
              <a:gd name="connsiteX5" fmla="*/ 1454473 w 1463039"/>
              <a:gd name="connsiteY5" fmla="*/ 5290 h 1479810"/>
              <a:gd name="connsiteX6" fmla="*/ 1449518 w 1463039"/>
              <a:gd name="connsiteY6" fmla="*/ 94305 h 1479810"/>
              <a:gd name="connsiteX7" fmla="*/ 1454054 w 1463039"/>
              <a:gd name="connsiteY7" fmla="*/ 198723 h 1479810"/>
              <a:gd name="connsiteX8" fmla="*/ 1456615 w 1463039"/>
              <a:gd name="connsiteY8" fmla="*/ 391199 h 1479810"/>
              <a:gd name="connsiteX9" fmla="*/ 1452607 w 1463039"/>
              <a:gd name="connsiteY9" fmla="*/ 565102 h 1479810"/>
              <a:gd name="connsiteX10" fmla="*/ 1461012 w 1463039"/>
              <a:gd name="connsiteY10" fmla="*/ 624834 h 1479810"/>
              <a:gd name="connsiteX11" fmla="*/ 1451383 w 1463039"/>
              <a:gd name="connsiteY11" fmla="*/ 907022 h 1479810"/>
              <a:gd name="connsiteX12" fmla="*/ 1452663 w 1463039"/>
              <a:gd name="connsiteY12" fmla="*/ 1009694 h 1479810"/>
              <a:gd name="connsiteX13" fmla="*/ 1456002 w 1463039"/>
              <a:gd name="connsiteY13" fmla="*/ 1096988 h 1479810"/>
              <a:gd name="connsiteX14" fmla="*/ 1453720 w 1463039"/>
              <a:gd name="connsiteY14" fmla="*/ 1174562 h 1479810"/>
              <a:gd name="connsiteX15" fmla="*/ 1461722 w 1463039"/>
              <a:gd name="connsiteY15" fmla="*/ 1280018 h 1479810"/>
              <a:gd name="connsiteX16" fmla="*/ 1463039 w 1463039"/>
              <a:gd name="connsiteY16" fmla="*/ 1330769 h 1479810"/>
              <a:gd name="connsiteX17" fmla="*/ 1463039 w 1463039"/>
              <a:gd name="connsiteY17" fmla="*/ 1433804 h 1479810"/>
              <a:gd name="connsiteX18" fmla="*/ 1458897 w 1463039"/>
              <a:gd name="connsiteY18" fmla="*/ 1471900 h 1479810"/>
              <a:gd name="connsiteX19" fmla="*/ 1458306 w 1463039"/>
              <a:gd name="connsiteY19" fmla="*/ 1476109 h 1479810"/>
              <a:gd name="connsiteX20" fmla="*/ 1456251 w 1463039"/>
              <a:gd name="connsiteY20" fmla="*/ 1476006 h 1479810"/>
              <a:gd name="connsiteX21" fmla="*/ 1358699 w 1463039"/>
              <a:gd name="connsiteY21" fmla="*/ 1478795 h 1479810"/>
              <a:gd name="connsiteX22" fmla="*/ 1337088 w 1463039"/>
              <a:gd name="connsiteY22" fmla="*/ 1479810 h 1479810"/>
              <a:gd name="connsiteX23" fmla="*/ 1199842 w 1463039"/>
              <a:gd name="connsiteY23" fmla="*/ 1479810 h 1479810"/>
              <a:gd name="connsiteX24" fmla="*/ 1178285 w 1463039"/>
              <a:gd name="connsiteY24" fmla="*/ 1478795 h 1479810"/>
              <a:gd name="connsiteX25" fmla="*/ 859950 w 1463039"/>
              <a:gd name="connsiteY25" fmla="*/ 1471898 h 1479810"/>
              <a:gd name="connsiteX26" fmla="*/ 711774 w 1463039"/>
              <a:gd name="connsiteY26" fmla="*/ 1479810 h 1479810"/>
              <a:gd name="connsiteX27" fmla="*/ 637511 w 1463039"/>
              <a:gd name="connsiteY27" fmla="*/ 1479810 h 1479810"/>
              <a:gd name="connsiteX28" fmla="*/ 500700 w 1463039"/>
              <a:gd name="connsiteY28" fmla="*/ 1474455 h 1479810"/>
              <a:gd name="connsiteX29" fmla="*/ 234328 w 1463039"/>
              <a:gd name="connsiteY29" fmla="*/ 1468257 h 1479810"/>
              <a:gd name="connsiteX30" fmla="*/ 183686 w 1463039"/>
              <a:gd name="connsiteY30" fmla="*/ 1476228 h 1479810"/>
              <a:gd name="connsiteX31" fmla="*/ 157756 w 1463039"/>
              <a:gd name="connsiteY31" fmla="*/ 1479810 h 1479810"/>
              <a:gd name="connsiteX32" fmla="*/ 13214 w 1463039"/>
              <a:gd name="connsiteY32" fmla="*/ 1479810 h 1479810"/>
              <a:gd name="connsiteX33" fmla="*/ 15315 w 1463039"/>
              <a:gd name="connsiteY33" fmla="*/ 1462749 h 1479810"/>
              <a:gd name="connsiteX34" fmla="*/ 11891 w 1463039"/>
              <a:gd name="connsiteY34" fmla="*/ 1410409 h 1479810"/>
              <a:gd name="connsiteX35" fmla="*/ 6411 w 1463039"/>
              <a:gd name="connsiteY35" fmla="*/ 1244508 h 1479810"/>
              <a:gd name="connsiteX36" fmla="*/ 6849 w 1463039"/>
              <a:gd name="connsiteY36" fmla="*/ 1119455 h 1479810"/>
              <a:gd name="connsiteX37" fmla="*/ 6849 w 1463039"/>
              <a:gd name="connsiteY37" fmla="*/ 1060773 h 1479810"/>
              <a:gd name="connsiteX38" fmla="*/ 9698 w 1463039"/>
              <a:gd name="connsiteY38" fmla="*/ 982321 h 1479810"/>
              <a:gd name="connsiteX39" fmla="*/ 4219 w 1463039"/>
              <a:gd name="connsiteY39" fmla="*/ 947592 h 1479810"/>
              <a:gd name="connsiteX40" fmla="*/ 6903 w 1463039"/>
              <a:gd name="connsiteY40" fmla="*/ 858680 h 1479810"/>
              <a:gd name="connsiteX41" fmla="*/ 9808 w 1463039"/>
              <a:gd name="connsiteY41" fmla="*/ 755960 h 1479810"/>
              <a:gd name="connsiteX42" fmla="*/ 10247 w 1463039"/>
              <a:gd name="connsiteY42" fmla="*/ 673166 h 1479810"/>
              <a:gd name="connsiteX43" fmla="*/ 11452 w 1463039"/>
              <a:gd name="connsiteY43" fmla="*/ 516733 h 1479810"/>
              <a:gd name="connsiteX44" fmla="*/ 10465 w 1463039"/>
              <a:gd name="connsiteY44" fmla="*/ 425571 h 1479810"/>
              <a:gd name="connsiteX45" fmla="*/ 10465 w 1463039"/>
              <a:gd name="connsiteY45" fmla="*/ 216366 h 1479810"/>
              <a:gd name="connsiteX46" fmla="*/ 10795 w 1463039"/>
              <a:gd name="connsiteY46" fmla="*/ 104023 h 1479810"/>
              <a:gd name="connsiteX47" fmla="*/ 3534 w 1463039"/>
              <a:gd name="connsiteY47" fmla="*/ 20936 h 1479810"/>
              <a:gd name="connsiteX48" fmla="*/ 3924 w 1463039"/>
              <a:gd name="connsiteY48" fmla="*/ 8444 h 1479810"/>
              <a:gd name="connsiteX49" fmla="*/ 72291 w 1463039"/>
              <a:gd name="connsiteY49" fmla="*/ 7146 h 1479810"/>
              <a:gd name="connsiteX50" fmla="*/ 231770 w 1463039"/>
              <a:gd name="connsiteY50" fmla="*/ 4001 h 1479810"/>
              <a:gd name="connsiteX51" fmla="*/ 364602 w 1463039"/>
              <a:gd name="connsiteY51" fmla="*/ 11882 h 1479810"/>
              <a:gd name="connsiteX52" fmla="*/ 768233 w 1463039"/>
              <a:gd name="connsiteY52" fmla="*/ 2061 h 1479810"/>
              <a:gd name="connsiteX53" fmla="*/ 866622 w 1463039"/>
              <a:gd name="connsiteY53" fmla="*/ 571 h 147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463039" h="1479810">
                <a:moveTo>
                  <a:pt x="866622" y="571"/>
                </a:moveTo>
                <a:cubicBezTo>
                  <a:pt x="899405" y="1673"/>
                  <a:pt x="932136" y="4374"/>
                  <a:pt x="964706" y="8669"/>
                </a:cubicBezTo>
                <a:cubicBezTo>
                  <a:pt x="1013529" y="15823"/>
                  <a:pt x="1062766" y="11397"/>
                  <a:pt x="1111825" y="8366"/>
                </a:cubicBezTo>
                <a:cubicBezTo>
                  <a:pt x="1171216" y="4668"/>
                  <a:pt x="1230547" y="2667"/>
                  <a:pt x="1290055" y="8730"/>
                </a:cubicBezTo>
                <a:cubicBezTo>
                  <a:pt x="1332384" y="13094"/>
                  <a:pt x="1374949" y="9033"/>
                  <a:pt x="1417397" y="6608"/>
                </a:cubicBezTo>
                <a:lnTo>
                  <a:pt x="1454473" y="5290"/>
                </a:lnTo>
                <a:lnTo>
                  <a:pt x="1449518" y="94305"/>
                </a:lnTo>
                <a:cubicBezTo>
                  <a:pt x="1449059" y="129134"/>
                  <a:pt x="1450325" y="163951"/>
                  <a:pt x="1454054" y="198723"/>
                </a:cubicBezTo>
                <a:cubicBezTo>
                  <a:pt x="1459999" y="262767"/>
                  <a:pt x="1460856" y="327062"/>
                  <a:pt x="1456615" y="391199"/>
                </a:cubicBezTo>
                <a:cubicBezTo>
                  <a:pt x="1453665" y="449151"/>
                  <a:pt x="1446428" y="507012"/>
                  <a:pt x="1452607" y="565102"/>
                </a:cubicBezTo>
                <a:cubicBezTo>
                  <a:pt x="1454722" y="585089"/>
                  <a:pt x="1459843" y="604710"/>
                  <a:pt x="1461012" y="624834"/>
                </a:cubicBezTo>
                <a:cubicBezTo>
                  <a:pt x="1466578" y="719110"/>
                  <a:pt x="1458229" y="813066"/>
                  <a:pt x="1451383" y="907022"/>
                </a:cubicBezTo>
                <a:cubicBezTo>
                  <a:pt x="1448878" y="941246"/>
                  <a:pt x="1445816" y="975470"/>
                  <a:pt x="1452663" y="1009694"/>
                </a:cubicBezTo>
                <a:cubicBezTo>
                  <a:pt x="1458090" y="1038574"/>
                  <a:pt x="1459209" y="1067889"/>
                  <a:pt x="1456002" y="1096988"/>
                </a:cubicBezTo>
                <a:cubicBezTo>
                  <a:pt x="1452796" y="1122760"/>
                  <a:pt x="1452034" y="1148693"/>
                  <a:pt x="1453720" y="1174562"/>
                </a:cubicBezTo>
                <a:cubicBezTo>
                  <a:pt x="1457199" y="1209699"/>
                  <a:pt x="1459899" y="1244847"/>
                  <a:pt x="1461722" y="1280018"/>
                </a:cubicBezTo>
                <a:lnTo>
                  <a:pt x="1463039" y="1330769"/>
                </a:lnTo>
                <a:lnTo>
                  <a:pt x="1463039" y="1433804"/>
                </a:lnTo>
                <a:lnTo>
                  <a:pt x="1458897" y="1471900"/>
                </a:lnTo>
                <a:lnTo>
                  <a:pt x="1458306" y="1476109"/>
                </a:lnTo>
                <a:lnTo>
                  <a:pt x="1456251" y="1476006"/>
                </a:lnTo>
                <a:cubicBezTo>
                  <a:pt x="1423775" y="1477710"/>
                  <a:pt x="1391236" y="1478252"/>
                  <a:pt x="1358699" y="1478795"/>
                </a:cubicBezTo>
                <a:lnTo>
                  <a:pt x="1337088" y="1479810"/>
                </a:lnTo>
                <a:lnTo>
                  <a:pt x="1199842" y="1479810"/>
                </a:lnTo>
                <a:lnTo>
                  <a:pt x="1178285" y="1478795"/>
                </a:lnTo>
                <a:cubicBezTo>
                  <a:pt x="1072671" y="1461942"/>
                  <a:pt x="965946" y="1459625"/>
                  <a:pt x="859950" y="1471898"/>
                </a:cubicBezTo>
                <a:lnTo>
                  <a:pt x="711774" y="1479810"/>
                </a:lnTo>
                <a:lnTo>
                  <a:pt x="637511" y="1479810"/>
                </a:lnTo>
                <a:lnTo>
                  <a:pt x="500700" y="1474455"/>
                </a:lnTo>
                <a:cubicBezTo>
                  <a:pt x="412071" y="1467172"/>
                  <a:pt x="323261" y="1461748"/>
                  <a:pt x="234328" y="1468257"/>
                </a:cubicBezTo>
                <a:cubicBezTo>
                  <a:pt x="217301" y="1469536"/>
                  <a:pt x="200486" y="1472964"/>
                  <a:pt x="183686" y="1476228"/>
                </a:cubicBezTo>
                <a:lnTo>
                  <a:pt x="157756" y="1479810"/>
                </a:lnTo>
                <a:lnTo>
                  <a:pt x="13214" y="1479810"/>
                </a:lnTo>
                <a:lnTo>
                  <a:pt x="15315" y="1462749"/>
                </a:lnTo>
                <a:cubicBezTo>
                  <a:pt x="16576" y="1445267"/>
                  <a:pt x="16192" y="1427772"/>
                  <a:pt x="11891" y="1410409"/>
                </a:cubicBezTo>
                <a:cubicBezTo>
                  <a:pt x="-1809" y="1355230"/>
                  <a:pt x="931" y="1300104"/>
                  <a:pt x="6411" y="1244508"/>
                </a:cubicBezTo>
                <a:cubicBezTo>
                  <a:pt x="10521" y="1203137"/>
                  <a:pt x="15069" y="1161296"/>
                  <a:pt x="6849" y="1119455"/>
                </a:cubicBezTo>
                <a:cubicBezTo>
                  <a:pt x="3315" y="1100041"/>
                  <a:pt x="3315" y="1080187"/>
                  <a:pt x="6849" y="1060773"/>
                </a:cubicBezTo>
                <a:cubicBezTo>
                  <a:pt x="11123" y="1034622"/>
                  <a:pt x="15178" y="1008733"/>
                  <a:pt x="9698" y="982321"/>
                </a:cubicBezTo>
                <a:cubicBezTo>
                  <a:pt x="7288" y="970815"/>
                  <a:pt x="5480" y="959204"/>
                  <a:pt x="4219" y="947592"/>
                </a:cubicBezTo>
                <a:cubicBezTo>
                  <a:pt x="1709" y="917948"/>
                  <a:pt x="2608" y="888136"/>
                  <a:pt x="6903" y="858680"/>
                </a:cubicBezTo>
                <a:cubicBezTo>
                  <a:pt x="11014" y="824475"/>
                  <a:pt x="4328" y="790061"/>
                  <a:pt x="9808" y="755960"/>
                </a:cubicBezTo>
                <a:cubicBezTo>
                  <a:pt x="13699" y="728497"/>
                  <a:pt x="13847" y="700667"/>
                  <a:pt x="10247" y="673166"/>
                </a:cubicBezTo>
                <a:cubicBezTo>
                  <a:pt x="3769" y="621179"/>
                  <a:pt x="4174" y="568621"/>
                  <a:pt x="11452" y="516733"/>
                </a:cubicBezTo>
                <a:cubicBezTo>
                  <a:pt x="15946" y="486450"/>
                  <a:pt x="18521" y="455279"/>
                  <a:pt x="10465" y="425571"/>
                </a:cubicBezTo>
                <a:cubicBezTo>
                  <a:pt x="-8495" y="355749"/>
                  <a:pt x="2575" y="285822"/>
                  <a:pt x="10465" y="216366"/>
                </a:cubicBezTo>
                <a:cubicBezTo>
                  <a:pt x="15261" y="179065"/>
                  <a:pt x="15370" y="141350"/>
                  <a:pt x="10795" y="104023"/>
                </a:cubicBezTo>
                <a:cubicBezTo>
                  <a:pt x="6734" y="76457"/>
                  <a:pt x="4312" y="48717"/>
                  <a:pt x="3534" y="20936"/>
                </a:cubicBezTo>
                <a:lnTo>
                  <a:pt x="3924" y="8444"/>
                </a:lnTo>
                <a:lnTo>
                  <a:pt x="72291" y="7146"/>
                </a:lnTo>
                <a:cubicBezTo>
                  <a:pt x="125549" y="5562"/>
                  <a:pt x="178727" y="3395"/>
                  <a:pt x="231770" y="4001"/>
                </a:cubicBezTo>
                <a:cubicBezTo>
                  <a:pt x="276048" y="4486"/>
                  <a:pt x="320207" y="13579"/>
                  <a:pt x="364602" y="11882"/>
                </a:cubicBezTo>
                <a:cubicBezTo>
                  <a:pt x="499146" y="6911"/>
                  <a:pt x="633749" y="8548"/>
                  <a:pt x="768233" y="2061"/>
                </a:cubicBezTo>
                <a:cubicBezTo>
                  <a:pt x="801007" y="-37"/>
                  <a:pt x="833840" y="-532"/>
                  <a:pt x="866622" y="571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2000"/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163C3609-48D8-42DB-AD9E-61699A6F131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101259" y="3064916"/>
            <a:ext cx="1442437" cy="1477990"/>
          </a:xfrm>
          <a:custGeom>
            <a:avLst/>
            <a:gdLst>
              <a:gd name="connsiteX0" fmla="*/ 866623 w 1442437"/>
              <a:gd name="connsiteY0" fmla="*/ 571 h 1477990"/>
              <a:gd name="connsiteX1" fmla="*/ 964707 w 1442437"/>
              <a:gd name="connsiteY1" fmla="*/ 8669 h 1477990"/>
              <a:gd name="connsiteX2" fmla="*/ 1111826 w 1442437"/>
              <a:gd name="connsiteY2" fmla="*/ 8366 h 1477990"/>
              <a:gd name="connsiteX3" fmla="*/ 1290056 w 1442437"/>
              <a:gd name="connsiteY3" fmla="*/ 8730 h 1477990"/>
              <a:gd name="connsiteX4" fmla="*/ 1417398 w 1442437"/>
              <a:gd name="connsiteY4" fmla="*/ 6608 h 1477990"/>
              <a:gd name="connsiteX5" fmla="*/ 1442437 w 1442437"/>
              <a:gd name="connsiteY5" fmla="*/ 5718 h 1477990"/>
              <a:gd name="connsiteX6" fmla="*/ 1442437 w 1442437"/>
              <a:gd name="connsiteY6" fmla="*/ 1476401 h 1477990"/>
              <a:gd name="connsiteX7" fmla="*/ 1386857 w 1442437"/>
              <a:gd name="connsiteY7" fmla="*/ 1477990 h 1477990"/>
              <a:gd name="connsiteX8" fmla="*/ 1169378 w 1442437"/>
              <a:gd name="connsiteY8" fmla="*/ 1477990 h 1477990"/>
              <a:gd name="connsiteX9" fmla="*/ 1019262 w 1442437"/>
              <a:gd name="connsiteY9" fmla="*/ 1464424 h 1477990"/>
              <a:gd name="connsiteX10" fmla="*/ 859951 w 1442437"/>
              <a:gd name="connsiteY10" fmla="*/ 1471898 h 1477990"/>
              <a:gd name="connsiteX11" fmla="*/ 745859 w 1442437"/>
              <a:gd name="connsiteY11" fmla="*/ 1477990 h 1477990"/>
              <a:gd name="connsiteX12" fmla="*/ 591014 w 1442437"/>
              <a:gd name="connsiteY12" fmla="*/ 1477990 h 1477990"/>
              <a:gd name="connsiteX13" fmla="*/ 500701 w 1442437"/>
              <a:gd name="connsiteY13" fmla="*/ 1474455 h 1477990"/>
              <a:gd name="connsiteX14" fmla="*/ 234329 w 1442437"/>
              <a:gd name="connsiteY14" fmla="*/ 1468257 h 1477990"/>
              <a:gd name="connsiteX15" fmla="*/ 183687 w 1442437"/>
              <a:gd name="connsiteY15" fmla="*/ 1476228 h 1477990"/>
              <a:gd name="connsiteX16" fmla="*/ 170933 w 1442437"/>
              <a:gd name="connsiteY16" fmla="*/ 1477990 h 1477990"/>
              <a:gd name="connsiteX17" fmla="*/ 13439 w 1442437"/>
              <a:gd name="connsiteY17" fmla="*/ 1477990 h 1477990"/>
              <a:gd name="connsiteX18" fmla="*/ 15316 w 1442437"/>
              <a:gd name="connsiteY18" fmla="*/ 1462749 h 1477990"/>
              <a:gd name="connsiteX19" fmla="*/ 11892 w 1442437"/>
              <a:gd name="connsiteY19" fmla="*/ 1410409 h 1477990"/>
              <a:gd name="connsiteX20" fmla="*/ 6412 w 1442437"/>
              <a:gd name="connsiteY20" fmla="*/ 1244508 h 1477990"/>
              <a:gd name="connsiteX21" fmla="*/ 6850 w 1442437"/>
              <a:gd name="connsiteY21" fmla="*/ 1119455 h 1477990"/>
              <a:gd name="connsiteX22" fmla="*/ 6850 w 1442437"/>
              <a:gd name="connsiteY22" fmla="*/ 1060773 h 1477990"/>
              <a:gd name="connsiteX23" fmla="*/ 9699 w 1442437"/>
              <a:gd name="connsiteY23" fmla="*/ 982321 h 1477990"/>
              <a:gd name="connsiteX24" fmla="*/ 4220 w 1442437"/>
              <a:gd name="connsiteY24" fmla="*/ 947592 h 1477990"/>
              <a:gd name="connsiteX25" fmla="*/ 6904 w 1442437"/>
              <a:gd name="connsiteY25" fmla="*/ 858680 h 1477990"/>
              <a:gd name="connsiteX26" fmla="*/ 9809 w 1442437"/>
              <a:gd name="connsiteY26" fmla="*/ 755960 h 1477990"/>
              <a:gd name="connsiteX27" fmla="*/ 10248 w 1442437"/>
              <a:gd name="connsiteY27" fmla="*/ 673166 h 1477990"/>
              <a:gd name="connsiteX28" fmla="*/ 11453 w 1442437"/>
              <a:gd name="connsiteY28" fmla="*/ 516733 h 1477990"/>
              <a:gd name="connsiteX29" fmla="*/ 10466 w 1442437"/>
              <a:gd name="connsiteY29" fmla="*/ 425571 h 1477990"/>
              <a:gd name="connsiteX30" fmla="*/ 10466 w 1442437"/>
              <a:gd name="connsiteY30" fmla="*/ 216366 h 1477990"/>
              <a:gd name="connsiteX31" fmla="*/ 10796 w 1442437"/>
              <a:gd name="connsiteY31" fmla="*/ 104023 h 1477990"/>
              <a:gd name="connsiteX32" fmla="*/ 3535 w 1442437"/>
              <a:gd name="connsiteY32" fmla="*/ 20936 h 1477990"/>
              <a:gd name="connsiteX33" fmla="*/ 3925 w 1442437"/>
              <a:gd name="connsiteY33" fmla="*/ 8444 h 1477990"/>
              <a:gd name="connsiteX34" fmla="*/ 72292 w 1442437"/>
              <a:gd name="connsiteY34" fmla="*/ 7146 h 1477990"/>
              <a:gd name="connsiteX35" fmla="*/ 231771 w 1442437"/>
              <a:gd name="connsiteY35" fmla="*/ 4001 h 1477990"/>
              <a:gd name="connsiteX36" fmla="*/ 364603 w 1442437"/>
              <a:gd name="connsiteY36" fmla="*/ 11882 h 1477990"/>
              <a:gd name="connsiteX37" fmla="*/ 768234 w 1442437"/>
              <a:gd name="connsiteY37" fmla="*/ 2061 h 1477990"/>
              <a:gd name="connsiteX38" fmla="*/ 866623 w 1442437"/>
              <a:gd name="connsiteY38" fmla="*/ 571 h 1477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442437" h="1477990">
                <a:moveTo>
                  <a:pt x="866623" y="571"/>
                </a:moveTo>
                <a:cubicBezTo>
                  <a:pt x="899406" y="1673"/>
                  <a:pt x="932137" y="4374"/>
                  <a:pt x="964707" y="8669"/>
                </a:cubicBezTo>
                <a:cubicBezTo>
                  <a:pt x="1013530" y="15823"/>
                  <a:pt x="1062767" y="11397"/>
                  <a:pt x="1111826" y="8366"/>
                </a:cubicBezTo>
                <a:cubicBezTo>
                  <a:pt x="1171217" y="4668"/>
                  <a:pt x="1230548" y="2667"/>
                  <a:pt x="1290056" y="8730"/>
                </a:cubicBezTo>
                <a:cubicBezTo>
                  <a:pt x="1332385" y="13094"/>
                  <a:pt x="1374950" y="9033"/>
                  <a:pt x="1417398" y="6608"/>
                </a:cubicBezTo>
                <a:lnTo>
                  <a:pt x="1442437" y="5718"/>
                </a:lnTo>
                <a:lnTo>
                  <a:pt x="1442437" y="1476401"/>
                </a:lnTo>
                <a:lnTo>
                  <a:pt x="1386857" y="1477990"/>
                </a:lnTo>
                <a:lnTo>
                  <a:pt x="1169378" y="1477990"/>
                </a:lnTo>
                <a:lnTo>
                  <a:pt x="1019262" y="1464424"/>
                </a:lnTo>
                <a:cubicBezTo>
                  <a:pt x="966129" y="1463273"/>
                  <a:pt x="912949" y="1465762"/>
                  <a:pt x="859951" y="1471898"/>
                </a:cubicBezTo>
                <a:lnTo>
                  <a:pt x="745859" y="1477990"/>
                </a:lnTo>
                <a:lnTo>
                  <a:pt x="591014" y="1477990"/>
                </a:lnTo>
                <a:lnTo>
                  <a:pt x="500701" y="1474455"/>
                </a:lnTo>
                <a:cubicBezTo>
                  <a:pt x="412072" y="1467172"/>
                  <a:pt x="323262" y="1461748"/>
                  <a:pt x="234329" y="1468257"/>
                </a:cubicBezTo>
                <a:cubicBezTo>
                  <a:pt x="217302" y="1469536"/>
                  <a:pt x="200487" y="1472964"/>
                  <a:pt x="183687" y="1476228"/>
                </a:cubicBezTo>
                <a:lnTo>
                  <a:pt x="170933" y="1477990"/>
                </a:lnTo>
                <a:lnTo>
                  <a:pt x="13439" y="1477990"/>
                </a:lnTo>
                <a:lnTo>
                  <a:pt x="15316" y="1462749"/>
                </a:lnTo>
                <a:cubicBezTo>
                  <a:pt x="16577" y="1445267"/>
                  <a:pt x="16193" y="1427772"/>
                  <a:pt x="11892" y="1410409"/>
                </a:cubicBezTo>
                <a:cubicBezTo>
                  <a:pt x="-1808" y="1355230"/>
                  <a:pt x="932" y="1300104"/>
                  <a:pt x="6412" y="1244508"/>
                </a:cubicBezTo>
                <a:cubicBezTo>
                  <a:pt x="10522" y="1203137"/>
                  <a:pt x="15070" y="1161296"/>
                  <a:pt x="6850" y="1119455"/>
                </a:cubicBezTo>
                <a:cubicBezTo>
                  <a:pt x="3316" y="1100041"/>
                  <a:pt x="3316" y="1080187"/>
                  <a:pt x="6850" y="1060773"/>
                </a:cubicBezTo>
                <a:cubicBezTo>
                  <a:pt x="11124" y="1034622"/>
                  <a:pt x="15179" y="1008733"/>
                  <a:pt x="9699" y="982321"/>
                </a:cubicBezTo>
                <a:cubicBezTo>
                  <a:pt x="7289" y="970815"/>
                  <a:pt x="5481" y="959204"/>
                  <a:pt x="4220" y="947592"/>
                </a:cubicBezTo>
                <a:cubicBezTo>
                  <a:pt x="1710" y="917948"/>
                  <a:pt x="2609" y="888136"/>
                  <a:pt x="6904" y="858680"/>
                </a:cubicBezTo>
                <a:cubicBezTo>
                  <a:pt x="11015" y="824475"/>
                  <a:pt x="4329" y="790061"/>
                  <a:pt x="9809" y="755960"/>
                </a:cubicBezTo>
                <a:cubicBezTo>
                  <a:pt x="13700" y="728497"/>
                  <a:pt x="13848" y="700667"/>
                  <a:pt x="10248" y="673166"/>
                </a:cubicBezTo>
                <a:cubicBezTo>
                  <a:pt x="3770" y="621179"/>
                  <a:pt x="4175" y="568621"/>
                  <a:pt x="11453" y="516733"/>
                </a:cubicBezTo>
                <a:cubicBezTo>
                  <a:pt x="15947" y="486450"/>
                  <a:pt x="18522" y="455279"/>
                  <a:pt x="10466" y="425571"/>
                </a:cubicBezTo>
                <a:cubicBezTo>
                  <a:pt x="-8494" y="355749"/>
                  <a:pt x="2576" y="285822"/>
                  <a:pt x="10466" y="216366"/>
                </a:cubicBezTo>
                <a:cubicBezTo>
                  <a:pt x="15262" y="179065"/>
                  <a:pt x="15371" y="141350"/>
                  <a:pt x="10796" y="104023"/>
                </a:cubicBezTo>
                <a:cubicBezTo>
                  <a:pt x="6735" y="76457"/>
                  <a:pt x="4313" y="48717"/>
                  <a:pt x="3535" y="20936"/>
                </a:cubicBezTo>
                <a:lnTo>
                  <a:pt x="3925" y="8444"/>
                </a:lnTo>
                <a:lnTo>
                  <a:pt x="72292" y="7146"/>
                </a:lnTo>
                <a:cubicBezTo>
                  <a:pt x="125550" y="5562"/>
                  <a:pt x="178728" y="3395"/>
                  <a:pt x="231771" y="4001"/>
                </a:cubicBezTo>
                <a:cubicBezTo>
                  <a:pt x="276049" y="4486"/>
                  <a:pt x="320208" y="13579"/>
                  <a:pt x="364603" y="11882"/>
                </a:cubicBezTo>
                <a:cubicBezTo>
                  <a:pt x="499147" y="6911"/>
                  <a:pt x="633750" y="8548"/>
                  <a:pt x="768234" y="2061"/>
                </a:cubicBezTo>
                <a:cubicBezTo>
                  <a:pt x="801008" y="-37"/>
                  <a:pt x="833841" y="-532"/>
                  <a:pt x="866623" y="571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2000"/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2B03F1E7-A2BE-4059-85FC-6546945FA3F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370488" y="3064916"/>
            <a:ext cx="1455507" cy="1477990"/>
          </a:xfrm>
          <a:custGeom>
            <a:avLst/>
            <a:gdLst>
              <a:gd name="connsiteX0" fmla="*/ 100458 w 1455507"/>
              <a:gd name="connsiteY0" fmla="*/ 0 h 1477990"/>
              <a:gd name="connsiteX1" fmla="*/ 258284 w 1455507"/>
              <a:gd name="connsiteY1" fmla="*/ 0 h 1477990"/>
              <a:gd name="connsiteX2" fmla="*/ 290610 w 1455507"/>
              <a:gd name="connsiteY2" fmla="*/ 2318 h 1477990"/>
              <a:gd name="connsiteX3" fmla="*/ 357070 w 1455507"/>
              <a:gd name="connsiteY3" fmla="*/ 5440 h 1477990"/>
              <a:gd name="connsiteX4" fmla="*/ 558908 w 1455507"/>
              <a:gd name="connsiteY4" fmla="*/ 1098 h 1477990"/>
              <a:gd name="connsiteX5" fmla="*/ 599348 w 1455507"/>
              <a:gd name="connsiteY5" fmla="*/ 0 h 1477990"/>
              <a:gd name="connsiteX6" fmla="*/ 930201 w 1455507"/>
              <a:gd name="connsiteY6" fmla="*/ 0 h 1477990"/>
              <a:gd name="connsiteX7" fmla="*/ 957174 w 1455507"/>
              <a:gd name="connsiteY7" fmla="*/ 2227 h 1477990"/>
              <a:gd name="connsiteX8" fmla="*/ 1104293 w 1455507"/>
              <a:gd name="connsiteY8" fmla="*/ 1924 h 1477990"/>
              <a:gd name="connsiteX9" fmla="*/ 1153561 w 1455507"/>
              <a:gd name="connsiteY9" fmla="*/ 0 h 1477990"/>
              <a:gd name="connsiteX10" fmla="*/ 1229432 w 1455507"/>
              <a:gd name="connsiteY10" fmla="*/ 0 h 1477990"/>
              <a:gd name="connsiteX11" fmla="*/ 1282523 w 1455507"/>
              <a:gd name="connsiteY11" fmla="*/ 2288 h 1477990"/>
              <a:gd name="connsiteX12" fmla="*/ 1409865 w 1455507"/>
              <a:gd name="connsiteY12" fmla="*/ 166 h 1477990"/>
              <a:gd name="connsiteX13" fmla="*/ 1414535 w 1455507"/>
              <a:gd name="connsiteY13" fmla="*/ 0 h 1477990"/>
              <a:gd name="connsiteX14" fmla="*/ 1446877 w 1455507"/>
              <a:gd name="connsiteY14" fmla="*/ 0 h 1477990"/>
              <a:gd name="connsiteX15" fmla="*/ 1441986 w 1455507"/>
              <a:gd name="connsiteY15" fmla="*/ 87863 h 1477990"/>
              <a:gd name="connsiteX16" fmla="*/ 1446522 w 1455507"/>
              <a:gd name="connsiteY16" fmla="*/ 192281 h 1477990"/>
              <a:gd name="connsiteX17" fmla="*/ 1449083 w 1455507"/>
              <a:gd name="connsiteY17" fmla="*/ 384757 h 1477990"/>
              <a:gd name="connsiteX18" fmla="*/ 1445075 w 1455507"/>
              <a:gd name="connsiteY18" fmla="*/ 558660 h 1477990"/>
              <a:gd name="connsiteX19" fmla="*/ 1453480 w 1455507"/>
              <a:gd name="connsiteY19" fmla="*/ 618392 h 1477990"/>
              <a:gd name="connsiteX20" fmla="*/ 1443851 w 1455507"/>
              <a:gd name="connsiteY20" fmla="*/ 900580 h 1477990"/>
              <a:gd name="connsiteX21" fmla="*/ 1445131 w 1455507"/>
              <a:gd name="connsiteY21" fmla="*/ 1003252 h 1477990"/>
              <a:gd name="connsiteX22" fmla="*/ 1448470 w 1455507"/>
              <a:gd name="connsiteY22" fmla="*/ 1090546 h 1477990"/>
              <a:gd name="connsiteX23" fmla="*/ 1446188 w 1455507"/>
              <a:gd name="connsiteY23" fmla="*/ 1168120 h 1477990"/>
              <a:gd name="connsiteX24" fmla="*/ 1454190 w 1455507"/>
              <a:gd name="connsiteY24" fmla="*/ 1273576 h 1477990"/>
              <a:gd name="connsiteX25" fmla="*/ 1455507 w 1455507"/>
              <a:gd name="connsiteY25" fmla="*/ 1324327 h 1477990"/>
              <a:gd name="connsiteX26" fmla="*/ 1455507 w 1455507"/>
              <a:gd name="connsiteY26" fmla="*/ 1427362 h 1477990"/>
              <a:gd name="connsiteX27" fmla="*/ 1451365 w 1455507"/>
              <a:gd name="connsiteY27" fmla="*/ 1465458 h 1477990"/>
              <a:gd name="connsiteX28" fmla="*/ 1450774 w 1455507"/>
              <a:gd name="connsiteY28" fmla="*/ 1469667 h 1477990"/>
              <a:gd name="connsiteX29" fmla="*/ 1448719 w 1455507"/>
              <a:gd name="connsiteY29" fmla="*/ 1469564 h 1477990"/>
              <a:gd name="connsiteX30" fmla="*/ 1351167 w 1455507"/>
              <a:gd name="connsiteY30" fmla="*/ 1472353 h 1477990"/>
              <a:gd name="connsiteX31" fmla="*/ 1170753 w 1455507"/>
              <a:gd name="connsiteY31" fmla="*/ 1472353 h 1477990"/>
              <a:gd name="connsiteX32" fmla="*/ 852418 w 1455507"/>
              <a:gd name="connsiteY32" fmla="*/ 1465456 h 1477990"/>
              <a:gd name="connsiteX33" fmla="*/ 493168 w 1455507"/>
              <a:gd name="connsiteY33" fmla="*/ 1468013 h 1477990"/>
              <a:gd name="connsiteX34" fmla="*/ 226796 w 1455507"/>
              <a:gd name="connsiteY34" fmla="*/ 1461815 h 1477990"/>
              <a:gd name="connsiteX35" fmla="*/ 125602 w 1455507"/>
              <a:gd name="connsiteY35" fmla="*/ 1476769 h 1477990"/>
              <a:gd name="connsiteX36" fmla="*/ 5112 w 1455507"/>
              <a:gd name="connsiteY36" fmla="*/ 1477990 h 1477990"/>
              <a:gd name="connsiteX37" fmla="*/ 7783 w 1455507"/>
              <a:gd name="connsiteY37" fmla="*/ 1456307 h 1477990"/>
              <a:gd name="connsiteX38" fmla="*/ 4359 w 1455507"/>
              <a:gd name="connsiteY38" fmla="*/ 1403967 h 1477990"/>
              <a:gd name="connsiteX39" fmla="*/ 295 w 1455507"/>
              <a:gd name="connsiteY39" fmla="*/ 1370091 h 1477990"/>
              <a:gd name="connsiteX40" fmla="*/ 295 w 1455507"/>
              <a:gd name="connsiteY40" fmla="*/ 1219835 h 1477990"/>
              <a:gd name="connsiteX41" fmla="*/ 3722 w 1455507"/>
              <a:gd name="connsiteY41" fmla="*/ 1175716 h 1477990"/>
              <a:gd name="connsiteX42" fmla="*/ 295 w 1455507"/>
              <a:gd name="connsiteY42" fmla="*/ 1126935 h 1477990"/>
              <a:gd name="connsiteX43" fmla="*/ 295 w 1455507"/>
              <a:gd name="connsiteY43" fmla="*/ 1046801 h 1477990"/>
              <a:gd name="connsiteX44" fmla="*/ 4400 w 1455507"/>
              <a:gd name="connsiteY44" fmla="*/ 1015203 h 1477990"/>
              <a:gd name="connsiteX45" fmla="*/ 2166 w 1455507"/>
              <a:gd name="connsiteY45" fmla="*/ 975879 h 1477990"/>
              <a:gd name="connsiteX46" fmla="*/ 295 w 1455507"/>
              <a:gd name="connsiteY46" fmla="*/ 964020 h 1477990"/>
              <a:gd name="connsiteX47" fmla="*/ 295 w 1455507"/>
              <a:gd name="connsiteY47" fmla="*/ 801667 h 1477990"/>
              <a:gd name="connsiteX48" fmla="*/ 310 w 1455507"/>
              <a:gd name="connsiteY48" fmla="*/ 800839 h 1477990"/>
              <a:gd name="connsiteX49" fmla="*/ 2276 w 1455507"/>
              <a:gd name="connsiteY49" fmla="*/ 749518 h 1477990"/>
              <a:gd name="connsiteX50" fmla="*/ 2715 w 1455507"/>
              <a:gd name="connsiteY50" fmla="*/ 666724 h 1477990"/>
              <a:gd name="connsiteX51" fmla="*/ 295 w 1455507"/>
              <a:gd name="connsiteY51" fmla="*/ 625158 h 1477990"/>
              <a:gd name="connsiteX52" fmla="*/ 295 w 1455507"/>
              <a:gd name="connsiteY52" fmla="*/ 559484 h 1477990"/>
              <a:gd name="connsiteX53" fmla="*/ 3920 w 1455507"/>
              <a:gd name="connsiteY53" fmla="*/ 510291 h 1477990"/>
              <a:gd name="connsiteX54" fmla="*/ 2933 w 1455507"/>
              <a:gd name="connsiteY54" fmla="*/ 419129 h 1477990"/>
              <a:gd name="connsiteX55" fmla="*/ 295 w 1455507"/>
              <a:gd name="connsiteY55" fmla="*/ 403959 h 1477990"/>
              <a:gd name="connsiteX56" fmla="*/ 295 w 1455507"/>
              <a:gd name="connsiteY56" fmla="*/ 237294 h 1477990"/>
              <a:gd name="connsiteX57" fmla="*/ 2933 w 1455507"/>
              <a:gd name="connsiteY57" fmla="*/ 209924 h 1477990"/>
              <a:gd name="connsiteX58" fmla="*/ 3263 w 1455507"/>
              <a:gd name="connsiteY58" fmla="*/ 97581 h 1477990"/>
              <a:gd name="connsiteX59" fmla="*/ 295 w 1455507"/>
              <a:gd name="connsiteY59" fmla="*/ 63619 h 1477990"/>
              <a:gd name="connsiteX60" fmla="*/ 295 w 1455507"/>
              <a:gd name="connsiteY60" fmla="*/ 1928 h 1477990"/>
              <a:gd name="connsiteX61" fmla="*/ 64759 w 1455507"/>
              <a:gd name="connsiteY61" fmla="*/ 704 h 1477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1455507" h="1477990">
                <a:moveTo>
                  <a:pt x="100458" y="0"/>
                </a:moveTo>
                <a:lnTo>
                  <a:pt x="258284" y="0"/>
                </a:lnTo>
                <a:lnTo>
                  <a:pt x="290610" y="2318"/>
                </a:lnTo>
                <a:cubicBezTo>
                  <a:pt x="312734" y="4440"/>
                  <a:pt x="334873" y="6289"/>
                  <a:pt x="357070" y="5440"/>
                </a:cubicBezTo>
                <a:cubicBezTo>
                  <a:pt x="424342" y="2955"/>
                  <a:pt x="491629" y="2121"/>
                  <a:pt x="558908" y="1098"/>
                </a:cubicBezTo>
                <a:lnTo>
                  <a:pt x="599348" y="0"/>
                </a:lnTo>
                <a:lnTo>
                  <a:pt x="930201" y="0"/>
                </a:lnTo>
                <a:lnTo>
                  <a:pt x="957174" y="2227"/>
                </a:lnTo>
                <a:cubicBezTo>
                  <a:pt x="1005997" y="9381"/>
                  <a:pt x="1055234" y="4955"/>
                  <a:pt x="1104293" y="1924"/>
                </a:cubicBezTo>
                <a:lnTo>
                  <a:pt x="1153561" y="0"/>
                </a:lnTo>
                <a:lnTo>
                  <a:pt x="1229432" y="0"/>
                </a:lnTo>
                <a:lnTo>
                  <a:pt x="1282523" y="2288"/>
                </a:lnTo>
                <a:cubicBezTo>
                  <a:pt x="1324852" y="6652"/>
                  <a:pt x="1367417" y="2591"/>
                  <a:pt x="1409865" y="166"/>
                </a:cubicBezTo>
                <a:lnTo>
                  <a:pt x="1414535" y="0"/>
                </a:lnTo>
                <a:lnTo>
                  <a:pt x="1446877" y="0"/>
                </a:lnTo>
                <a:lnTo>
                  <a:pt x="1441986" y="87863"/>
                </a:lnTo>
                <a:cubicBezTo>
                  <a:pt x="1441527" y="122692"/>
                  <a:pt x="1442793" y="157509"/>
                  <a:pt x="1446522" y="192281"/>
                </a:cubicBezTo>
                <a:cubicBezTo>
                  <a:pt x="1452467" y="256325"/>
                  <a:pt x="1453324" y="320620"/>
                  <a:pt x="1449083" y="384757"/>
                </a:cubicBezTo>
                <a:cubicBezTo>
                  <a:pt x="1446133" y="442709"/>
                  <a:pt x="1438896" y="500570"/>
                  <a:pt x="1445075" y="558660"/>
                </a:cubicBezTo>
                <a:cubicBezTo>
                  <a:pt x="1447190" y="578647"/>
                  <a:pt x="1452311" y="598268"/>
                  <a:pt x="1453480" y="618392"/>
                </a:cubicBezTo>
                <a:cubicBezTo>
                  <a:pt x="1459046" y="712668"/>
                  <a:pt x="1450697" y="806624"/>
                  <a:pt x="1443851" y="900580"/>
                </a:cubicBezTo>
                <a:cubicBezTo>
                  <a:pt x="1441346" y="934804"/>
                  <a:pt x="1438284" y="969028"/>
                  <a:pt x="1445131" y="1003252"/>
                </a:cubicBezTo>
                <a:cubicBezTo>
                  <a:pt x="1450558" y="1032132"/>
                  <a:pt x="1451677" y="1061447"/>
                  <a:pt x="1448470" y="1090546"/>
                </a:cubicBezTo>
                <a:cubicBezTo>
                  <a:pt x="1445264" y="1116318"/>
                  <a:pt x="1444502" y="1142251"/>
                  <a:pt x="1446188" y="1168120"/>
                </a:cubicBezTo>
                <a:cubicBezTo>
                  <a:pt x="1449667" y="1203257"/>
                  <a:pt x="1452367" y="1238405"/>
                  <a:pt x="1454190" y="1273576"/>
                </a:cubicBezTo>
                <a:lnTo>
                  <a:pt x="1455507" y="1324327"/>
                </a:lnTo>
                <a:lnTo>
                  <a:pt x="1455507" y="1427362"/>
                </a:lnTo>
                <a:lnTo>
                  <a:pt x="1451365" y="1465458"/>
                </a:lnTo>
                <a:lnTo>
                  <a:pt x="1450774" y="1469667"/>
                </a:lnTo>
                <a:lnTo>
                  <a:pt x="1448719" y="1469564"/>
                </a:lnTo>
                <a:cubicBezTo>
                  <a:pt x="1416243" y="1471268"/>
                  <a:pt x="1383704" y="1471810"/>
                  <a:pt x="1351167" y="1472353"/>
                </a:cubicBezTo>
                <a:cubicBezTo>
                  <a:pt x="1291009" y="1473360"/>
                  <a:pt x="1230608" y="1482658"/>
                  <a:pt x="1170753" y="1472353"/>
                </a:cubicBezTo>
                <a:cubicBezTo>
                  <a:pt x="1065139" y="1455500"/>
                  <a:pt x="958414" y="1453183"/>
                  <a:pt x="852418" y="1465456"/>
                </a:cubicBezTo>
                <a:cubicBezTo>
                  <a:pt x="732873" y="1477389"/>
                  <a:pt x="612811" y="1478242"/>
                  <a:pt x="493168" y="1468013"/>
                </a:cubicBezTo>
                <a:cubicBezTo>
                  <a:pt x="404539" y="1460730"/>
                  <a:pt x="315729" y="1455306"/>
                  <a:pt x="226796" y="1461815"/>
                </a:cubicBezTo>
                <a:cubicBezTo>
                  <a:pt x="192742" y="1464372"/>
                  <a:pt x="159536" y="1475530"/>
                  <a:pt x="125602" y="1476769"/>
                </a:cubicBezTo>
                <a:lnTo>
                  <a:pt x="5112" y="1477990"/>
                </a:lnTo>
                <a:lnTo>
                  <a:pt x="7783" y="1456307"/>
                </a:lnTo>
                <a:cubicBezTo>
                  <a:pt x="9044" y="1438825"/>
                  <a:pt x="8660" y="1421330"/>
                  <a:pt x="4359" y="1403967"/>
                </a:cubicBezTo>
                <a:lnTo>
                  <a:pt x="295" y="1370091"/>
                </a:lnTo>
                <a:lnTo>
                  <a:pt x="295" y="1219835"/>
                </a:lnTo>
                <a:lnTo>
                  <a:pt x="3722" y="1175716"/>
                </a:lnTo>
                <a:lnTo>
                  <a:pt x="295" y="1126935"/>
                </a:lnTo>
                <a:lnTo>
                  <a:pt x="295" y="1046801"/>
                </a:lnTo>
                <a:lnTo>
                  <a:pt x="4400" y="1015203"/>
                </a:lnTo>
                <a:cubicBezTo>
                  <a:pt x="5263" y="1002160"/>
                  <a:pt x="4906" y="989085"/>
                  <a:pt x="2166" y="975879"/>
                </a:cubicBezTo>
                <a:lnTo>
                  <a:pt x="295" y="964020"/>
                </a:lnTo>
                <a:lnTo>
                  <a:pt x="295" y="801667"/>
                </a:lnTo>
                <a:lnTo>
                  <a:pt x="310" y="800839"/>
                </a:lnTo>
                <a:cubicBezTo>
                  <a:pt x="-163" y="783697"/>
                  <a:pt x="-464" y="766569"/>
                  <a:pt x="2276" y="749518"/>
                </a:cubicBezTo>
                <a:cubicBezTo>
                  <a:pt x="6167" y="722055"/>
                  <a:pt x="6315" y="694225"/>
                  <a:pt x="2715" y="666724"/>
                </a:cubicBezTo>
                <a:lnTo>
                  <a:pt x="295" y="625158"/>
                </a:lnTo>
                <a:lnTo>
                  <a:pt x="295" y="559484"/>
                </a:lnTo>
                <a:lnTo>
                  <a:pt x="3920" y="510291"/>
                </a:lnTo>
                <a:cubicBezTo>
                  <a:pt x="8414" y="480008"/>
                  <a:pt x="10989" y="448837"/>
                  <a:pt x="2933" y="419129"/>
                </a:cubicBezTo>
                <a:lnTo>
                  <a:pt x="295" y="403959"/>
                </a:lnTo>
                <a:lnTo>
                  <a:pt x="295" y="237294"/>
                </a:lnTo>
                <a:lnTo>
                  <a:pt x="2933" y="209924"/>
                </a:lnTo>
                <a:cubicBezTo>
                  <a:pt x="7729" y="172623"/>
                  <a:pt x="7838" y="134908"/>
                  <a:pt x="3263" y="97581"/>
                </a:cubicBezTo>
                <a:lnTo>
                  <a:pt x="295" y="63619"/>
                </a:lnTo>
                <a:lnTo>
                  <a:pt x="295" y="1928"/>
                </a:lnTo>
                <a:lnTo>
                  <a:pt x="64759" y="704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2000"/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C62C212D-2434-4610-A983-7FC587B517B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09627" y="3064916"/>
            <a:ext cx="1447216" cy="1477990"/>
          </a:xfrm>
          <a:custGeom>
            <a:avLst/>
            <a:gdLst>
              <a:gd name="connsiteX0" fmla="*/ 107991 w 1447216"/>
              <a:gd name="connsiteY0" fmla="*/ 0 h 1477990"/>
              <a:gd name="connsiteX1" fmla="*/ 265817 w 1447216"/>
              <a:gd name="connsiteY1" fmla="*/ 0 h 1477990"/>
              <a:gd name="connsiteX2" fmla="*/ 298143 w 1447216"/>
              <a:gd name="connsiteY2" fmla="*/ 2318 h 1477990"/>
              <a:gd name="connsiteX3" fmla="*/ 364603 w 1447216"/>
              <a:gd name="connsiteY3" fmla="*/ 5440 h 1477990"/>
              <a:gd name="connsiteX4" fmla="*/ 566441 w 1447216"/>
              <a:gd name="connsiteY4" fmla="*/ 1098 h 1477990"/>
              <a:gd name="connsiteX5" fmla="*/ 606880 w 1447216"/>
              <a:gd name="connsiteY5" fmla="*/ 0 h 1477990"/>
              <a:gd name="connsiteX6" fmla="*/ 937733 w 1447216"/>
              <a:gd name="connsiteY6" fmla="*/ 0 h 1477990"/>
              <a:gd name="connsiteX7" fmla="*/ 964707 w 1447216"/>
              <a:gd name="connsiteY7" fmla="*/ 2227 h 1477990"/>
              <a:gd name="connsiteX8" fmla="*/ 1111826 w 1447216"/>
              <a:gd name="connsiteY8" fmla="*/ 1924 h 1477990"/>
              <a:gd name="connsiteX9" fmla="*/ 1161094 w 1447216"/>
              <a:gd name="connsiteY9" fmla="*/ 0 h 1477990"/>
              <a:gd name="connsiteX10" fmla="*/ 1236965 w 1447216"/>
              <a:gd name="connsiteY10" fmla="*/ 0 h 1477990"/>
              <a:gd name="connsiteX11" fmla="*/ 1290056 w 1447216"/>
              <a:gd name="connsiteY11" fmla="*/ 2288 h 1477990"/>
              <a:gd name="connsiteX12" fmla="*/ 1417398 w 1447216"/>
              <a:gd name="connsiteY12" fmla="*/ 166 h 1477990"/>
              <a:gd name="connsiteX13" fmla="*/ 1422068 w 1447216"/>
              <a:gd name="connsiteY13" fmla="*/ 0 h 1477990"/>
              <a:gd name="connsiteX14" fmla="*/ 1447216 w 1447216"/>
              <a:gd name="connsiteY14" fmla="*/ 0 h 1477990"/>
              <a:gd name="connsiteX15" fmla="*/ 1447216 w 1447216"/>
              <a:gd name="connsiteY15" fmla="*/ 1469823 h 1477990"/>
              <a:gd name="connsiteX16" fmla="*/ 1358700 w 1447216"/>
              <a:gd name="connsiteY16" fmla="*/ 1472353 h 1477990"/>
              <a:gd name="connsiteX17" fmla="*/ 1178286 w 1447216"/>
              <a:gd name="connsiteY17" fmla="*/ 1472353 h 1477990"/>
              <a:gd name="connsiteX18" fmla="*/ 859951 w 1447216"/>
              <a:gd name="connsiteY18" fmla="*/ 1465456 h 1477990"/>
              <a:gd name="connsiteX19" fmla="*/ 500701 w 1447216"/>
              <a:gd name="connsiteY19" fmla="*/ 1468013 h 1477990"/>
              <a:gd name="connsiteX20" fmla="*/ 234329 w 1447216"/>
              <a:gd name="connsiteY20" fmla="*/ 1461815 h 1477990"/>
              <a:gd name="connsiteX21" fmla="*/ 133135 w 1447216"/>
              <a:gd name="connsiteY21" fmla="*/ 1476769 h 1477990"/>
              <a:gd name="connsiteX22" fmla="*/ 12645 w 1447216"/>
              <a:gd name="connsiteY22" fmla="*/ 1477990 h 1477990"/>
              <a:gd name="connsiteX23" fmla="*/ 15316 w 1447216"/>
              <a:gd name="connsiteY23" fmla="*/ 1456307 h 1477990"/>
              <a:gd name="connsiteX24" fmla="*/ 11892 w 1447216"/>
              <a:gd name="connsiteY24" fmla="*/ 1403967 h 1477990"/>
              <a:gd name="connsiteX25" fmla="*/ 6412 w 1447216"/>
              <a:gd name="connsiteY25" fmla="*/ 1238066 h 1477990"/>
              <a:gd name="connsiteX26" fmla="*/ 6850 w 1447216"/>
              <a:gd name="connsiteY26" fmla="*/ 1113013 h 1477990"/>
              <a:gd name="connsiteX27" fmla="*/ 6850 w 1447216"/>
              <a:gd name="connsiteY27" fmla="*/ 1054331 h 1477990"/>
              <a:gd name="connsiteX28" fmla="*/ 9699 w 1447216"/>
              <a:gd name="connsiteY28" fmla="*/ 975879 h 1477990"/>
              <a:gd name="connsiteX29" fmla="*/ 4220 w 1447216"/>
              <a:gd name="connsiteY29" fmla="*/ 941150 h 1477990"/>
              <a:gd name="connsiteX30" fmla="*/ 6904 w 1447216"/>
              <a:gd name="connsiteY30" fmla="*/ 852238 h 1477990"/>
              <a:gd name="connsiteX31" fmla="*/ 9809 w 1447216"/>
              <a:gd name="connsiteY31" fmla="*/ 749518 h 1477990"/>
              <a:gd name="connsiteX32" fmla="*/ 10248 w 1447216"/>
              <a:gd name="connsiteY32" fmla="*/ 666724 h 1477990"/>
              <a:gd name="connsiteX33" fmla="*/ 11453 w 1447216"/>
              <a:gd name="connsiteY33" fmla="*/ 510291 h 1477990"/>
              <a:gd name="connsiteX34" fmla="*/ 10466 w 1447216"/>
              <a:gd name="connsiteY34" fmla="*/ 419129 h 1477990"/>
              <a:gd name="connsiteX35" fmla="*/ 10466 w 1447216"/>
              <a:gd name="connsiteY35" fmla="*/ 209924 h 1477990"/>
              <a:gd name="connsiteX36" fmla="*/ 10796 w 1447216"/>
              <a:gd name="connsiteY36" fmla="*/ 97581 h 1477990"/>
              <a:gd name="connsiteX37" fmla="*/ 3535 w 1447216"/>
              <a:gd name="connsiteY37" fmla="*/ 14494 h 1477990"/>
              <a:gd name="connsiteX38" fmla="*/ 3925 w 1447216"/>
              <a:gd name="connsiteY38" fmla="*/ 2002 h 1477990"/>
              <a:gd name="connsiteX39" fmla="*/ 72292 w 1447216"/>
              <a:gd name="connsiteY39" fmla="*/ 704 h 1477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447216" h="1477990">
                <a:moveTo>
                  <a:pt x="107991" y="0"/>
                </a:moveTo>
                <a:lnTo>
                  <a:pt x="265817" y="0"/>
                </a:lnTo>
                <a:lnTo>
                  <a:pt x="298143" y="2318"/>
                </a:lnTo>
                <a:cubicBezTo>
                  <a:pt x="320267" y="4440"/>
                  <a:pt x="342406" y="6289"/>
                  <a:pt x="364603" y="5440"/>
                </a:cubicBezTo>
                <a:cubicBezTo>
                  <a:pt x="431875" y="2955"/>
                  <a:pt x="499162" y="2121"/>
                  <a:pt x="566441" y="1098"/>
                </a:cubicBezTo>
                <a:lnTo>
                  <a:pt x="606880" y="0"/>
                </a:lnTo>
                <a:lnTo>
                  <a:pt x="937733" y="0"/>
                </a:lnTo>
                <a:lnTo>
                  <a:pt x="964707" y="2227"/>
                </a:lnTo>
                <a:cubicBezTo>
                  <a:pt x="1013530" y="9381"/>
                  <a:pt x="1062767" y="4955"/>
                  <a:pt x="1111826" y="1924"/>
                </a:cubicBezTo>
                <a:lnTo>
                  <a:pt x="1161094" y="0"/>
                </a:lnTo>
                <a:lnTo>
                  <a:pt x="1236965" y="0"/>
                </a:lnTo>
                <a:lnTo>
                  <a:pt x="1290056" y="2288"/>
                </a:lnTo>
                <a:cubicBezTo>
                  <a:pt x="1332385" y="6652"/>
                  <a:pt x="1374950" y="2591"/>
                  <a:pt x="1417398" y="166"/>
                </a:cubicBezTo>
                <a:lnTo>
                  <a:pt x="1422068" y="0"/>
                </a:lnTo>
                <a:lnTo>
                  <a:pt x="1447216" y="0"/>
                </a:lnTo>
                <a:lnTo>
                  <a:pt x="1447216" y="1469823"/>
                </a:lnTo>
                <a:lnTo>
                  <a:pt x="1358700" y="1472353"/>
                </a:lnTo>
                <a:cubicBezTo>
                  <a:pt x="1298542" y="1473360"/>
                  <a:pt x="1238141" y="1482658"/>
                  <a:pt x="1178286" y="1472353"/>
                </a:cubicBezTo>
                <a:cubicBezTo>
                  <a:pt x="1072672" y="1455500"/>
                  <a:pt x="965947" y="1453183"/>
                  <a:pt x="859951" y="1465456"/>
                </a:cubicBezTo>
                <a:cubicBezTo>
                  <a:pt x="740406" y="1477389"/>
                  <a:pt x="620344" y="1478242"/>
                  <a:pt x="500701" y="1468013"/>
                </a:cubicBezTo>
                <a:cubicBezTo>
                  <a:pt x="412072" y="1460730"/>
                  <a:pt x="323262" y="1455306"/>
                  <a:pt x="234329" y="1461815"/>
                </a:cubicBezTo>
                <a:cubicBezTo>
                  <a:pt x="200275" y="1464372"/>
                  <a:pt x="167069" y="1475530"/>
                  <a:pt x="133135" y="1476769"/>
                </a:cubicBezTo>
                <a:lnTo>
                  <a:pt x="12645" y="1477990"/>
                </a:lnTo>
                <a:lnTo>
                  <a:pt x="15316" y="1456307"/>
                </a:lnTo>
                <a:cubicBezTo>
                  <a:pt x="16577" y="1438825"/>
                  <a:pt x="16193" y="1421330"/>
                  <a:pt x="11892" y="1403967"/>
                </a:cubicBezTo>
                <a:cubicBezTo>
                  <a:pt x="-1808" y="1348788"/>
                  <a:pt x="932" y="1293662"/>
                  <a:pt x="6412" y="1238066"/>
                </a:cubicBezTo>
                <a:cubicBezTo>
                  <a:pt x="10522" y="1196695"/>
                  <a:pt x="15070" y="1154854"/>
                  <a:pt x="6850" y="1113013"/>
                </a:cubicBezTo>
                <a:cubicBezTo>
                  <a:pt x="3316" y="1093599"/>
                  <a:pt x="3316" y="1073745"/>
                  <a:pt x="6850" y="1054331"/>
                </a:cubicBezTo>
                <a:cubicBezTo>
                  <a:pt x="11124" y="1028180"/>
                  <a:pt x="15179" y="1002291"/>
                  <a:pt x="9699" y="975879"/>
                </a:cubicBezTo>
                <a:cubicBezTo>
                  <a:pt x="7289" y="964373"/>
                  <a:pt x="5481" y="952762"/>
                  <a:pt x="4220" y="941150"/>
                </a:cubicBezTo>
                <a:cubicBezTo>
                  <a:pt x="1710" y="911506"/>
                  <a:pt x="2609" y="881694"/>
                  <a:pt x="6904" y="852238"/>
                </a:cubicBezTo>
                <a:cubicBezTo>
                  <a:pt x="11015" y="818033"/>
                  <a:pt x="4329" y="783619"/>
                  <a:pt x="9809" y="749518"/>
                </a:cubicBezTo>
                <a:cubicBezTo>
                  <a:pt x="13700" y="722055"/>
                  <a:pt x="13848" y="694225"/>
                  <a:pt x="10248" y="666724"/>
                </a:cubicBezTo>
                <a:cubicBezTo>
                  <a:pt x="3770" y="614737"/>
                  <a:pt x="4175" y="562179"/>
                  <a:pt x="11453" y="510291"/>
                </a:cubicBezTo>
                <a:cubicBezTo>
                  <a:pt x="15947" y="480008"/>
                  <a:pt x="18522" y="448837"/>
                  <a:pt x="10466" y="419129"/>
                </a:cubicBezTo>
                <a:cubicBezTo>
                  <a:pt x="-8494" y="349307"/>
                  <a:pt x="2576" y="279380"/>
                  <a:pt x="10466" y="209924"/>
                </a:cubicBezTo>
                <a:cubicBezTo>
                  <a:pt x="15262" y="172623"/>
                  <a:pt x="15371" y="134908"/>
                  <a:pt x="10796" y="97581"/>
                </a:cubicBezTo>
                <a:cubicBezTo>
                  <a:pt x="6735" y="70015"/>
                  <a:pt x="4313" y="42275"/>
                  <a:pt x="3535" y="14494"/>
                </a:cubicBezTo>
                <a:lnTo>
                  <a:pt x="3925" y="2002"/>
                </a:lnTo>
                <a:lnTo>
                  <a:pt x="72292" y="704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2000"/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2959C17-53EC-4A48-8276-E73A5CF125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8304" y="3058476"/>
            <a:ext cx="1463039" cy="1484431"/>
          </a:xfrm>
          <a:custGeom>
            <a:avLst/>
            <a:gdLst>
              <a:gd name="connsiteX0" fmla="*/ 866623 w 1463039"/>
              <a:gd name="connsiteY0" fmla="*/ 570 h 1484431"/>
              <a:gd name="connsiteX1" fmla="*/ 964707 w 1463039"/>
              <a:gd name="connsiteY1" fmla="*/ 8668 h 1484431"/>
              <a:gd name="connsiteX2" fmla="*/ 1111826 w 1463039"/>
              <a:gd name="connsiteY2" fmla="*/ 8365 h 1484431"/>
              <a:gd name="connsiteX3" fmla="*/ 1290056 w 1463039"/>
              <a:gd name="connsiteY3" fmla="*/ 8729 h 1484431"/>
              <a:gd name="connsiteX4" fmla="*/ 1417398 w 1463039"/>
              <a:gd name="connsiteY4" fmla="*/ 6607 h 1484431"/>
              <a:gd name="connsiteX5" fmla="*/ 1454474 w 1463039"/>
              <a:gd name="connsiteY5" fmla="*/ 5289 h 1484431"/>
              <a:gd name="connsiteX6" fmla="*/ 1449519 w 1463039"/>
              <a:gd name="connsiteY6" fmla="*/ 94304 h 1484431"/>
              <a:gd name="connsiteX7" fmla="*/ 1454055 w 1463039"/>
              <a:gd name="connsiteY7" fmla="*/ 198722 h 1484431"/>
              <a:gd name="connsiteX8" fmla="*/ 1456616 w 1463039"/>
              <a:gd name="connsiteY8" fmla="*/ 391198 h 1484431"/>
              <a:gd name="connsiteX9" fmla="*/ 1452608 w 1463039"/>
              <a:gd name="connsiteY9" fmla="*/ 565101 h 1484431"/>
              <a:gd name="connsiteX10" fmla="*/ 1461013 w 1463039"/>
              <a:gd name="connsiteY10" fmla="*/ 624833 h 1484431"/>
              <a:gd name="connsiteX11" fmla="*/ 1451384 w 1463039"/>
              <a:gd name="connsiteY11" fmla="*/ 907021 h 1484431"/>
              <a:gd name="connsiteX12" fmla="*/ 1452664 w 1463039"/>
              <a:gd name="connsiteY12" fmla="*/ 1009693 h 1484431"/>
              <a:gd name="connsiteX13" fmla="*/ 1456003 w 1463039"/>
              <a:gd name="connsiteY13" fmla="*/ 1096987 h 1484431"/>
              <a:gd name="connsiteX14" fmla="*/ 1453721 w 1463039"/>
              <a:gd name="connsiteY14" fmla="*/ 1174561 h 1484431"/>
              <a:gd name="connsiteX15" fmla="*/ 1461723 w 1463039"/>
              <a:gd name="connsiteY15" fmla="*/ 1280017 h 1484431"/>
              <a:gd name="connsiteX16" fmla="*/ 1463039 w 1463039"/>
              <a:gd name="connsiteY16" fmla="*/ 1330730 h 1484431"/>
              <a:gd name="connsiteX17" fmla="*/ 1463039 w 1463039"/>
              <a:gd name="connsiteY17" fmla="*/ 1433812 h 1484431"/>
              <a:gd name="connsiteX18" fmla="*/ 1458898 w 1463039"/>
              <a:gd name="connsiteY18" fmla="*/ 1471899 h 1484431"/>
              <a:gd name="connsiteX19" fmla="*/ 1458307 w 1463039"/>
              <a:gd name="connsiteY19" fmla="*/ 1476108 h 1484431"/>
              <a:gd name="connsiteX20" fmla="*/ 1456252 w 1463039"/>
              <a:gd name="connsiteY20" fmla="*/ 1476005 h 1484431"/>
              <a:gd name="connsiteX21" fmla="*/ 1358700 w 1463039"/>
              <a:gd name="connsiteY21" fmla="*/ 1478794 h 1484431"/>
              <a:gd name="connsiteX22" fmla="*/ 1178286 w 1463039"/>
              <a:gd name="connsiteY22" fmla="*/ 1478794 h 1484431"/>
              <a:gd name="connsiteX23" fmla="*/ 859951 w 1463039"/>
              <a:gd name="connsiteY23" fmla="*/ 1471897 h 1484431"/>
              <a:gd name="connsiteX24" fmla="*/ 500701 w 1463039"/>
              <a:gd name="connsiteY24" fmla="*/ 1474454 h 1484431"/>
              <a:gd name="connsiteX25" fmla="*/ 234329 w 1463039"/>
              <a:gd name="connsiteY25" fmla="*/ 1468256 h 1484431"/>
              <a:gd name="connsiteX26" fmla="*/ 133135 w 1463039"/>
              <a:gd name="connsiteY26" fmla="*/ 1483210 h 1484431"/>
              <a:gd name="connsiteX27" fmla="*/ 12645 w 1463039"/>
              <a:gd name="connsiteY27" fmla="*/ 1484431 h 1484431"/>
              <a:gd name="connsiteX28" fmla="*/ 15316 w 1463039"/>
              <a:gd name="connsiteY28" fmla="*/ 1462748 h 1484431"/>
              <a:gd name="connsiteX29" fmla="*/ 11892 w 1463039"/>
              <a:gd name="connsiteY29" fmla="*/ 1410408 h 1484431"/>
              <a:gd name="connsiteX30" fmla="*/ 6412 w 1463039"/>
              <a:gd name="connsiteY30" fmla="*/ 1244507 h 1484431"/>
              <a:gd name="connsiteX31" fmla="*/ 6850 w 1463039"/>
              <a:gd name="connsiteY31" fmla="*/ 1119454 h 1484431"/>
              <a:gd name="connsiteX32" fmla="*/ 6850 w 1463039"/>
              <a:gd name="connsiteY32" fmla="*/ 1060772 h 1484431"/>
              <a:gd name="connsiteX33" fmla="*/ 9699 w 1463039"/>
              <a:gd name="connsiteY33" fmla="*/ 982320 h 1484431"/>
              <a:gd name="connsiteX34" fmla="*/ 4220 w 1463039"/>
              <a:gd name="connsiteY34" fmla="*/ 947591 h 1484431"/>
              <a:gd name="connsiteX35" fmla="*/ 6904 w 1463039"/>
              <a:gd name="connsiteY35" fmla="*/ 858679 h 1484431"/>
              <a:gd name="connsiteX36" fmla="*/ 9809 w 1463039"/>
              <a:gd name="connsiteY36" fmla="*/ 755959 h 1484431"/>
              <a:gd name="connsiteX37" fmla="*/ 10248 w 1463039"/>
              <a:gd name="connsiteY37" fmla="*/ 673165 h 1484431"/>
              <a:gd name="connsiteX38" fmla="*/ 11453 w 1463039"/>
              <a:gd name="connsiteY38" fmla="*/ 516732 h 1484431"/>
              <a:gd name="connsiteX39" fmla="*/ 10466 w 1463039"/>
              <a:gd name="connsiteY39" fmla="*/ 425570 h 1484431"/>
              <a:gd name="connsiteX40" fmla="*/ 10466 w 1463039"/>
              <a:gd name="connsiteY40" fmla="*/ 216365 h 1484431"/>
              <a:gd name="connsiteX41" fmla="*/ 10796 w 1463039"/>
              <a:gd name="connsiteY41" fmla="*/ 104022 h 1484431"/>
              <a:gd name="connsiteX42" fmla="*/ 3535 w 1463039"/>
              <a:gd name="connsiteY42" fmla="*/ 20935 h 1484431"/>
              <a:gd name="connsiteX43" fmla="*/ 3925 w 1463039"/>
              <a:gd name="connsiteY43" fmla="*/ 8443 h 1484431"/>
              <a:gd name="connsiteX44" fmla="*/ 72292 w 1463039"/>
              <a:gd name="connsiteY44" fmla="*/ 7145 h 1484431"/>
              <a:gd name="connsiteX45" fmla="*/ 231771 w 1463039"/>
              <a:gd name="connsiteY45" fmla="*/ 4000 h 1484431"/>
              <a:gd name="connsiteX46" fmla="*/ 364603 w 1463039"/>
              <a:gd name="connsiteY46" fmla="*/ 11881 h 1484431"/>
              <a:gd name="connsiteX47" fmla="*/ 768234 w 1463039"/>
              <a:gd name="connsiteY47" fmla="*/ 2060 h 1484431"/>
              <a:gd name="connsiteX48" fmla="*/ 866623 w 1463039"/>
              <a:gd name="connsiteY48" fmla="*/ 570 h 1484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463039" h="1484431">
                <a:moveTo>
                  <a:pt x="866623" y="570"/>
                </a:moveTo>
                <a:cubicBezTo>
                  <a:pt x="899406" y="1672"/>
                  <a:pt x="932137" y="4373"/>
                  <a:pt x="964707" y="8668"/>
                </a:cubicBezTo>
                <a:cubicBezTo>
                  <a:pt x="1013530" y="15822"/>
                  <a:pt x="1062767" y="11396"/>
                  <a:pt x="1111826" y="8365"/>
                </a:cubicBezTo>
                <a:cubicBezTo>
                  <a:pt x="1171217" y="4667"/>
                  <a:pt x="1230548" y="2666"/>
                  <a:pt x="1290056" y="8729"/>
                </a:cubicBezTo>
                <a:cubicBezTo>
                  <a:pt x="1332385" y="13093"/>
                  <a:pt x="1374950" y="9032"/>
                  <a:pt x="1417398" y="6607"/>
                </a:cubicBezTo>
                <a:lnTo>
                  <a:pt x="1454474" y="5289"/>
                </a:lnTo>
                <a:lnTo>
                  <a:pt x="1449519" y="94304"/>
                </a:lnTo>
                <a:cubicBezTo>
                  <a:pt x="1449060" y="129133"/>
                  <a:pt x="1450326" y="163950"/>
                  <a:pt x="1454055" y="198722"/>
                </a:cubicBezTo>
                <a:cubicBezTo>
                  <a:pt x="1460000" y="262766"/>
                  <a:pt x="1460857" y="327061"/>
                  <a:pt x="1456616" y="391198"/>
                </a:cubicBezTo>
                <a:cubicBezTo>
                  <a:pt x="1453666" y="449150"/>
                  <a:pt x="1446429" y="507011"/>
                  <a:pt x="1452608" y="565101"/>
                </a:cubicBezTo>
                <a:cubicBezTo>
                  <a:pt x="1454723" y="585088"/>
                  <a:pt x="1459844" y="604709"/>
                  <a:pt x="1461013" y="624833"/>
                </a:cubicBezTo>
                <a:cubicBezTo>
                  <a:pt x="1466579" y="719109"/>
                  <a:pt x="1458230" y="813065"/>
                  <a:pt x="1451384" y="907021"/>
                </a:cubicBezTo>
                <a:cubicBezTo>
                  <a:pt x="1448879" y="941245"/>
                  <a:pt x="1445817" y="975469"/>
                  <a:pt x="1452664" y="1009693"/>
                </a:cubicBezTo>
                <a:cubicBezTo>
                  <a:pt x="1458091" y="1038573"/>
                  <a:pt x="1459210" y="1067888"/>
                  <a:pt x="1456003" y="1096987"/>
                </a:cubicBezTo>
                <a:cubicBezTo>
                  <a:pt x="1452797" y="1122759"/>
                  <a:pt x="1452035" y="1148692"/>
                  <a:pt x="1453721" y="1174561"/>
                </a:cubicBezTo>
                <a:cubicBezTo>
                  <a:pt x="1457200" y="1209698"/>
                  <a:pt x="1459900" y="1244846"/>
                  <a:pt x="1461723" y="1280017"/>
                </a:cubicBezTo>
                <a:lnTo>
                  <a:pt x="1463039" y="1330730"/>
                </a:lnTo>
                <a:lnTo>
                  <a:pt x="1463039" y="1433812"/>
                </a:lnTo>
                <a:lnTo>
                  <a:pt x="1458898" y="1471899"/>
                </a:lnTo>
                <a:lnTo>
                  <a:pt x="1458307" y="1476108"/>
                </a:lnTo>
                <a:lnTo>
                  <a:pt x="1456252" y="1476005"/>
                </a:lnTo>
                <a:cubicBezTo>
                  <a:pt x="1423776" y="1477709"/>
                  <a:pt x="1391237" y="1478251"/>
                  <a:pt x="1358700" y="1478794"/>
                </a:cubicBezTo>
                <a:cubicBezTo>
                  <a:pt x="1298542" y="1479801"/>
                  <a:pt x="1238141" y="1489099"/>
                  <a:pt x="1178286" y="1478794"/>
                </a:cubicBezTo>
                <a:cubicBezTo>
                  <a:pt x="1072672" y="1461941"/>
                  <a:pt x="965947" y="1459624"/>
                  <a:pt x="859951" y="1471897"/>
                </a:cubicBezTo>
                <a:cubicBezTo>
                  <a:pt x="740406" y="1483830"/>
                  <a:pt x="620344" y="1484683"/>
                  <a:pt x="500701" y="1474454"/>
                </a:cubicBezTo>
                <a:cubicBezTo>
                  <a:pt x="412072" y="1467171"/>
                  <a:pt x="323262" y="1461747"/>
                  <a:pt x="234329" y="1468256"/>
                </a:cubicBezTo>
                <a:cubicBezTo>
                  <a:pt x="200275" y="1470813"/>
                  <a:pt x="167069" y="1481971"/>
                  <a:pt x="133135" y="1483210"/>
                </a:cubicBezTo>
                <a:lnTo>
                  <a:pt x="12645" y="1484431"/>
                </a:lnTo>
                <a:lnTo>
                  <a:pt x="15316" y="1462748"/>
                </a:lnTo>
                <a:cubicBezTo>
                  <a:pt x="16577" y="1445266"/>
                  <a:pt x="16193" y="1427771"/>
                  <a:pt x="11892" y="1410408"/>
                </a:cubicBezTo>
                <a:cubicBezTo>
                  <a:pt x="-1808" y="1355229"/>
                  <a:pt x="932" y="1300103"/>
                  <a:pt x="6412" y="1244507"/>
                </a:cubicBezTo>
                <a:cubicBezTo>
                  <a:pt x="10522" y="1203136"/>
                  <a:pt x="15070" y="1161295"/>
                  <a:pt x="6850" y="1119454"/>
                </a:cubicBezTo>
                <a:cubicBezTo>
                  <a:pt x="3316" y="1100040"/>
                  <a:pt x="3316" y="1080186"/>
                  <a:pt x="6850" y="1060772"/>
                </a:cubicBezTo>
                <a:cubicBezTo>
                  <a:pt x="11124" y="1034621"/>
                  <a:pt x="15179" y="1008732"/>
                  <a:pt x="9699" y="982320"/>
                </a:cubicBezTo>
                <a:cubicBezTo>
                  <a:pt x="7289" y="970814"/>
                  <a:pt x="5481" y="959203"/>
                  <a:pt x="4220" y="947591"/>
                </a:cubicBezTo>
                <a:cubicBezTo>
                  <a:pt x="1710" y="917947"/>
                  <a:pt x="2609" y="888135"/>
                  <a:pt x="6904" y="858679"/>
                </a:cubicBezTo>
                <a:cubicBezTo>
                  <a:pt x="11015" y="824474"/>
                  <a:pt x="4329" y="790060"/>
                  <a:pt x="9809" y="755959"/>
                </a:cubicBezTo>
                <a:cubicBezTo>
                  <a:pt x="13700" y="728496"/>
                  <a:pt x="13848" y="700666"/>
                  <a:pt x="10248" y="673165"/>
                </a:cubicBezTo>
                <a:cubicBezTo>
                  <a:pt x="3770" y="621178"/>
                  <a:pt x="4175" y="568620"/>
                  <a:pt x="11453" y="516732"/>
                </a:cubicBezTo>
                <a:cubicBezTo>
                  <a:pt x="15947" y="486449"/>
                  <a:pt x="18522" y="455278"/>
                  <a:pt x="10466" y="425570"/>
                </a:cubicBezTo>
                <a:cubicBezTo>
                  <a:pt x="-8494" y="355748"/>
                  <a:pt x="2576" y="285821"/>
                  <a:pt x="10466" y="216365"/>
                </a:cubicBezTo>
                <a:cubicBezTo>
                  <a:pt x="15262" y="179064"/>
                  <a:pt x="15371" y="141349"/>
                  <a:pt x="10796" y="104022"/>
                </a:cubicBezTo>
                <a:cubicBezTo>
                  <a:pt x="6735" y="76456"/>
                  <a:pt x="4313" y="48716"/>
                  <a:pt x="3535" y="20935"/>
                </a:cubicBezTo>
                <a:lnTo>
                  <a:pt x="3925" y="8443"/>
                </a:lnTo>
                <a:lnTo>
                  <a:pt x="72292" y="7145"/>
                </a:lnTo>
                <a:cubicBezTo>
                  <a:pt x="125550" y="5561"/>
                  <a:pt x="178728" y="3394"/>
                  <a:pt x="231771" y="4000"/>
                </a:cubicBezTo>
                <a:cubicBezTo>
                  <a:pt x="276049" y="4485"/>
                  <a:pt x="320208" y="13578"/>
                  <a:pt x="364603" y="11881"/>
                </a:cubicBezTo>
                <a:cubicBezTo>
                  <a:pt x="499147" y="6910"/>
                  <a:pt x="633750" y="8547"/>
                  <a:pt x="768234" y="2060"/>
                </a:cubicBezTo>
                <a:cubicBezTo>
                  <a:pt x="801008" y="-38"/>
                  <a:pt x="833841" y="-533"/>
                  <a:pt x="866623" y="57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2000"/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88952" cy="1325563"/>
          </a:xfrm>
        </p:spPr>
        <p:txBody>
          <a:bodyPr rtlCol="0"/>
          <a:lstStyle>
            <a:lvl1pPr algn="ctr">
              <a:defRPr sz="7200"/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C18C1E5-FB55-42F5-BD6D-9CC153FCDBE6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9" name="Rectangle 18" descr="Tag=AccentColor&#10;Flavor=Light&#10;Target=FillAndLine">
            <a:extLst>
              <a:ext uri="{FF2B5EF4-FFF2-40B4-BE49-F238E27FC236}">
                <a16:creationId xmlns:a16="http://schemas.microsoft.com/office/drawing/2014/main" id="{2D7984C8-AF4A-4D59-BB2D-72D92F873C07}"/>
              </a:ext>
            </a:extLst>
          </p:cNvPr>
          <p:cNvSpPr/>
          <p:nvPr userDrawn="1"/>
        </p:nvSpPr>
        <p:spPr>
          <a:xfrm flipV="1">
            <a:off x="648305" y="2067561"/>
            <a:ext cx="10900219" cy="18288"/>
          </a:xfrm>
          <a:custGeom>
            <a:avLst/>
            <a:gdLst>
              <a:gd name="connsiteX0" fmla="*/ 0 w 10900219"/>
              <a:gd name="connsiteY0" fmla="*/ 0 h 18288"/>
              <a:gd name="connsiteX1" fmla="*/ 463259 w 10900219"/>
              <a:gd name="connsiteY1" fmla="*/ 0 h 18288"/>
              <a:gd name="connsiteX2" fmla="*/ 1144523 w 10900219"/>
              <a:gd name="connsiteY2" fmla="*/ 0 h 18288"/>
              <a:gd name="connsiteX3" fmla="*/ 1934789 w 10900219"/>
              <a:gd name="connsiteY3" fmla="*/ 0 h 18288"/>
              <a:gd name="connsiteX4" fmla="*/ 2289046 w 10900219"/>
              <a:gd name="connsiteY4" fmla="*/ 0 h 18288"/>
              <a:gd name="connsiteX5" fmla="*/ 2643303 w 10900219"/>
              <a:gd name="connsiteY5" fmla="*/ 0 h 18288"/>
              <a:gd name="connsiteX6" fmla="*/ 3542571 w 10900219"/>
              <a:gd name="connsiteY6" fmla="*/ 0 h 18288"/>
              <a:gd name="connsiteX7" fmla="*/ 4223835 w 10900219"/>
              <a:gd name="connsiteY7" fmla="*/ 0 h 18288"/>
              <a:gd name="connsiteX8" fmla="*/ 4578092 w 10900219"/>
              <a:gd name="connsiteY8" fmla="*/ 0 h 18288"/>
              <a:gd name="connsiteX9" fmla="*/ 5259356 w 10900219"/>
              <a:gd name="connsiteY9" fmla="*/ 0 h 18288"/>
              <a:gd name="connsiteX10" fmla="*/ 6158624 w 10900219"/>
              <a:gd name="connsiteY10" fmla="*/ 0 h 18288"/>
              <a:gd name="connsiteX11" fmla="*/ 6730885 w 10900219"/>
              <a:gd name="connsiteY11" fmla="*/ 0 h 18288"/>
              <a:gd name="connsiteX12" fmla="*/ 7303147 w 10900219"/>
              <a:gd name="connsiteY12" fmla="*/ 0 h 18288"/>
              <a:gd name="connsiteX13" fmla="*/ 7984410 w 10900219"/>
              <a:gd name="connsiteY13" fmla="*/ 0 h 18288"/>
              <a:gd name="connsiteX14" fmla="*/ 8774676 w 10900219"/>
              <a:gd name="connsiteY14" fmla="*/ 0 h 18288"/>
              <a:gd name="connsiteX15" fmla="*/ 9564942 w 10900219"/>
              <a:gd name="connsiteY15" fmla="*/ 0 h 18288"/>
              <a:gd name="connsiteX16" fmla="*/ 10900219 w 10900219"/>
              <a:gd name="connsiteY16" fmla="*/ 0 h 18288"/>
              <a:gd name="connsiteX17" fmla="*/ 10900219 w 10900219"/>
              <a:gd name="connsiteY17" fmla="*/ 18288 h 18288"/>
              <a:gd name="connsiteX18" fmla="*/ 10436960 w 10900219"/>
              <a:gd name="connsiteY18" fmla="*/ 18288 h 18288"/>
              <a:gd name="connsiteX19" fmla="*/ 9537692 w 10900219"/>
              <a:gd name="connsiteY19" fmla="*/ 18288 h 18288"/>
              <a:gd name="connsiteX20" fmla="*/ 8856428 w 10900219"/>
              <a:gd name="connsiteY20" fmla="*/ 18288 h 18288"/>
              <a:gd name="connsiteX21" fmla="*/ 8502171 w 10900219"/>
              <a:gd name="connsiteY21" fmla="*/ 18288 h 18288"/>
              <a:gd name="connsiteX22" fmla="*/ 7820907 w 10900219"/>
              <a:gd name="connsiteY22" fmla="*/ 18288 h 18288"/>
              <a:gd name="connsiteX23" fmla="*/ 7248646 w 10900219"/>
              <a:gd name="connsiteY23" fmla="*/ 18288 h 18288"/>
              <a:gd name="connsiteX24" fmla="*/ 6676384 w 10900219"/>
              <a:gd name="connsiteY24" fmla="*/ 18288 h 18288"/>
              <a:gd name="connsiteX25" fmla="*/ 6104123 w 10900219"/>
              <a:gd name="connsiteY25" fmla="*/ 18288 h 18288"/>
              <a:gd name="connsiteX26" fmla="*/ 5531861 w 10900219"/>
              <a:gd name="connsiteY26" fmla="*/ 18288 h 18288"/>
              <a:gd name="connsiteX27" fmla="*/ 4741595 w 10900219"/>
              <a:gd name="connsiteY27" fmla="*/ 18288 h 18288"/>
              <a:gd name="connsiteX28" fmla="*/ 4060332 w 10900219"/>
              <a:gd name="connsiteY28" fmla="*/ 18288 h 18288"/>
              <a:gd name="connsiteX29" fmla="*/ 3706074 w 10900219"/>
              <a:gd name="connsiteY29" fmla="*/ 18288 h 18288"/>
              <a:gd name="connsiteX30" fmla="*/ 3133813 w 10900219"/>
              <a:gd name="connsiteY30" fmla="*/ 18288 h 18288"/>
              <a:gd name="connsiteX31" fmla="*/ 2343547 w 10900219"/>
              <a:gd name="connsiteY31" fmla="*/ 18288 h 18288"/>
              <a:gd name="connsiteX32" fmla="*/ 1880288 w 10900219"/>
              <a:gd name="connsiteY32" fmla="*/ 18288 h 18288"/>
              <a:gd name="connsiteX33" fmla="*/ 981020 w 10900219"/>
              <a:gd name="connsiteY33" fmla="*/ 18288 h 18288"/>
              <a:gd name="connsiteX34" fmla="*/ 0 w 10900219"/>
              <a:gd name="connsiteY34" fmla="*/ 18288 h 18288"/>
              <a:gd name="connsiteX35" fmla="*/ 0 w 10900219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900219" h="18288" fill="none" extrusionOk="0">
                <a:moveTo>
                  <a:pt x="0" y="0"/>
                </a:moveTo>
                <a:cubicBezTo>
                  <a:pt x="118469" y="-6619"/>
                  <a:pt x="329397" y="-5525"/>
                  <a:pt x="463259" y="0"/>
                </a:cubicBezTo>
                <a:cubicBezTo>
                  <a:pt x="597121" y="5525"/>
                  <a:pt x="866598" y="4881"/>
                  <a:pt x="1144523" y="0"/>
                </a:cubicBezTo>
                <a:cubicBezTo>
                  <a:pt x="1422448" y="-4881"/>
                  <a:pt x="1761178" y="17159"/>
                  <a:pt x="1934789" y="0"/>
                </a:cubicBezTo>
                <a:cubicBezTo>
                  <a:pt x="2108400" y="-17159"/>
                  <a:pt x="2119134" y="-4032"/>
                  <a:pt x="2289046" y="0"/>
                </a:cubicBezTo>
                <a:cubicBezTo>
                  <a:pt x="2458958" y="4032"/>
                  <a:pt x="2472610" y="15385"/>
                  <a:pt x="2643303" y="0"/>
                </a:cubicBezTo>
                <a:cubicBezTo>
                  <a:pt x="2813996" y="-15385"/>
                  <a:pt x="3334189" y="-21234"/>
                  <a:pt x="3542571" y="0"/>
                </a:cubicBezTo>
                <a:cubicBezTo>
                  <a:pt x="3750953" y="21234"/>
                  <a:pt x="3991639" y="13212"/>
                  <a:pt x="4223835" y="0"/>
                </a:cubicBezTo>
                <a:cubicBezTo>
                  <a:pt x="4456031" y="-13212"/>
                  <a:pt x="4466914" y="13318"/>
                  <a:pt x="4578092" y="0"/>
                </a:cubicBezTo>
                <a:cubicBezTo>
                  <a:pt x="4689270" y="-13318"/>
                  <a:pt x="5120635" y="31363"/>
                  <a:pt x="5259356" y="0"/>
                </a:cubicBezTo>
                <a:cubicBezTo>
                  <a:pt x="5398077" y="-31363"/>
                  <a:pt x="5954119" y="-7091"/>
                  <a:pt x="6158624" y="0"/>
                </a:cubicBezTo>
                <a:cubicBezTo>
                  <a:pt x="6363129" y="7091"/>
                  <a:pt x="6535071" y="-8480"/>
                  <a:pt x="6730885" y="0"/>
                </a:cubicBezTo>
                <a:cubicBezTo>
                  <a:pt x="6926699" y="8480"/>
                  <a:pt x="7091018" y="19194"/>
                  <a:pt x="7303147" y="0"/>
                </a:cubicBezTo>
                <a:cubicBezTo>
                  <a:pt x="7515276" y="-19194"/>
                  <a:pt x="7840361" y="30755"/>
                  <a:pt x="7984410" y="0"/>
                </a:cubicBezTo>
                <a:cubicBezTo>
                  <a:pt x="8128459" y="-30755"/>
                  <a:pt x="8498590" y="39460"/>
                  <a:pt x="8774676" y="0"/>
                </a:cubicBezTo>
                <a:cubicBezTo>
                  <a:pt x="9050762" y="-39460"/>
                  <a:pt x="9204381" y="36508"/>
                  <a:pt x="9564942" y="0"/>
                </a:cubicBezTo>
                <a:cubicBezTo>
                  <a:pt x="9925503" y="-36508"/>
                  <a:pt x="10235542" y="59225"/>
                  <a:pt x="10900219" y="0"/>
                </a:cubicBezTo>
                <a:cubicBezTo>
                  <a:pt x="10900865" y="4451"/>
                  <a:pt x="10900709" y="9226"/>
                  <a:pt x="10900219" y="18288"/>
                </a:cubicBezTo>
                <a:cubicBezTo>
                  <a:pt x="10675942" y="21751"/>
                  <a:pt x="10609372" y="26977"/>
                  <a:pt x="10436960" y="18288"/>
                </a:cubicBezTo>
                <a:cubicBezTo>
                  <a:pt x="10264548" y="9599"/>
                  <a:pt x="9961150" y="-11074"/>
                  <a:pt x="9537692" y="18288"/>
                </a:cubicBezTo>
                <a:cubicBezTo>
                  <a:pt x="9114234" y="47650"/>
                  <a:pt x="9087386" y="35169"/>
                  <a:pt x="8856428" y="18288"/>
                </a:cubicBezTo>
                <a:cubicBezTo>
                  <a:pt x="8625470" y="1407"/>
                  <a:pt x="8634361" y="13786"/>
                  <a:pt x="8502171" y="18288"/>
                </a:cubicBezTo>
                <a:cubicBezTo>
                  <a:pt x="8369981" y="22790"/>
                  <a:pt x="8132296" y="22561"/>
                  <a:pt x="7820907" y="18288"/>
                </a:cubicBezTo>
                <a:cubicBezTo>
                  <a:pt x="7509518" y="14015"/>
                  <a:pt x="7432447" y="29431"/>
                  <a:pt x="7248646" y="18288"/>
                </a:cubicBezTo>
                <a:cubicBezTo>
                  <a:pt x="7064845" y="7145"/>
                  <a:pt x="6954380" y="2746"/>
                  <a:pt x="6676384" y="18288"/>
                </a:cubicBezTo>
                <a:cubicBezTo>
                  <a:pt x="6398388" y="33830"/>
                  <a:pt x="6292480" y="-4579"/>
                  <a:pt x="6104123" y="18288"/>
                </a:cubicBezTo>
                <a:cubicBezTo>
                  <a:pt x="5915766" y="41155"/>
                  <a:pt x="5703359" y="-8437"/>
                  <a:pt x="5531861" y="18288"/>
                </a:cubicBezTo>
                <a:cubicBezTo>
                  <a:pt x="5360363" y="45013"/>
                  <a:pt x="5056784" y="-12121"/>
                  <a:pt x="4741595" y="18288"/>
                </a:cubicBezTo>
                <a:cubicBezTo>
                  <a:pt x="4426406" y="48697"/>
                  <a:pt x="4364529" y="-10910"/>
                  <a:pt x="4060332" y="18288"/>
                </a:cubicBezTo>
                <a:cubicBezTo>
                  <a:pt x="3756135" y="47486"/>
                  <a:pt x="3816049" y="13364"/>
                  <a:pt x="3706074" y="18288"/>
                </a:cubicBezTo>
                <a:cubicBezTo>
                  <a:pt x="3596099" y="23212"/>
                  <a:pt x="3382238" y="37686"/>
                  <a:pt x="3133813" y="18288"/>
                </a:cubicBezTo>
                <a:cubicBezTo>
                  <a:pt x="2885388" y="-1110"/>
                  <a:pt x="2523125" y="15465"/>
                  <a:pt x="2343547" y="18288"/>
                </a:cubicBezTo>
                <a:cubicBezTo>
                  <a:pt x="2163969" y="21111"/>
                  <a:pt x="1985160" y="33196"/>
                  <a:pt x="1880288" y="18288"/>
                </a:cubicBezTo>
                <a:cubicBezTo>
                  <a:pt x="1775416" y="3380"/>
                  <a:pt x="1261751" y="-9914"/>
                  <a:pt x="981020" y="18288"/>
                </a:cubicBezTo>
                <a:cubicBezTo>
                  <a:pt x="700289" y="46490"/>
                  <a:pt x="314212" y="-15659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900219" h="18288" stroke="0" extrusionOk="0">
                <a:moveTo>
                  <a:pt x="0" y="0"/>
                </a:moveTo>
                <a:cubicBezTo>
                  <a:pt x="269624" y="3698"/>
                  <a:pt x="383061" y="-5818"/>
                  <a:pt x="572261" y="0"/>
                </a:cubicBezTo>
                <a:cubicBezTo>
                  <a:pt x="761461" y="5818"/>
                  <a:pt x="826360" y="-1890"/>
                  <a:pt x="926519" y="0"/>
                </a:cubicBezTo>
                <a:cubicBezTo>
                  <a:pt x="1026678" y="1890"/>
                  <a:pt x="1621671" y="-1096"/>
                  <a:pt x="1825787" y="0"/>
                </a:cubicBezTo>
                <a:cubicBezTo>
                  <a:pt x="2029903" y="1096"/>
                  <a:pt x="2212612" y="17145"/>
                  <a:pt x="2398048" y="0"/>
                </a:cubicBezTo>
                <a:cubicBezTo>
                  <a:pt x="2583484" y="-17145"/>
                  <a:pt x="2739759" y="-14168"/>
                  <a:pt x="2970310" y="0"/>
                </a:cubicBezTo>
                <a:cubicBezTo>
                  <a:pt x="3200861" y="14168"/>
                  <a:pt x="3502691" y="33180"/>
                  <a:pt x="3869578" y="0"/>
                </a:cubicBezTo>
                <a:cubicBezTo>
                  <a:pt x="4236465" y="-33180"/>
                  <a:pt x="4122134" y="-10470"/>
                  <a:pt x="4332837" y="0"/>
                </a:cubicBezTo>
                <a:cubicBezTo>
                  <a:pt x="4543540" y="10470"/>
                  <a:pt x="4834652" y="3572"/>
                  <a:pt x="5232105" y="0"/>
                </a:cubicBezTo>
                <a:cubicBezTo>
                  <a:pt x="5629558" y="-3572"/>
                  <a:pt x="5773178" y="-6604"/>
                  <a:pt x="6131373" y="0"/>
                </a:cubicBezTo>
                <a:cubicBezTo>
                  <a:pt x="6489568" y="6604"/>
                  <a:pt x="6621532" y="18870"/>
                  <a:pt x="6812637" y="0"/>
                </a:cubicBezTo>
                <a:cubicBezTo>
                  <a:pt x="7003742" y="-18870"/>
                  <a:pt x="7311146" y="18959"/>
                  <a:pt x="7711905" y="0"/>
                </a:cubicBezTo>
                <a:cubicBezTo>
                  <a:pt x="8112664" y="-18959"/>
                  <a:pt x="8080793" y="-24744"/>
                  <a:pt x="8284166" y="0"/>
                </a:cubicBezTo>
                <a:cubicBezTo>
                  <a:pt x="8487539" y="24744"/>
                  <a:pt x="8615041" y="-1627"/>
                  <a:pt x="8856428" y="0"/>
                </a:cubicBezTo>
                <a:cubicBezTo>
                  <a:pt x="9097815" y="1627"/>
                  <a:pt x="9475052" y="26322"/>
                  <a:pt x="9646694" y="0"/>
                </a:cubicBezTo>
                <a:cubicBezTo>
                  <a:pt x="9818336" y="-26322"/>
                  <a:pt x="9938906" y="-121"/>
                  <a:pt x="10218955" y="0"/>
                </a:cubicBezTo>
                <a:cubicBezTo>
                  <a:pt x="10499004" y="121"/>
                  <a:pt x="10697467" y="15326"/>
                  <a:pt x="10900219" y="0"/>
                </a:cubicBezTo>
                <a:cubicBezTo>
                  <a:pt x="10899812" y="8690"/>
                  <a:pt x="10900065" y="14141"/>
                  <a:pt x="10900219" y="18288"/>
                </a:cubicBezTo>
                <a:cubicBezTo>
                  <a:pt x="10543007" y="31201"/>
                  <a:pt x="10472057" y="15684"/>
                  <a:pt x="10109953" y="18288"/>
                </a:cubicBezTo>
                <a:cubicBezTo>
                  <a:pt x="9747849" y="20892"/>
                  <a:pt x="9872856" y="33007"/>
                  <a:pt x="9755696" y="18288"/>
                </a:cubicBezTo>
                <a:cubicBezTo>
                  <a:pt x="9638536" y="3569"/>
                  <a:pt x="9442681" y="6596"/>
                  <a:pt x="9292437" y="18288"/>
                </a:cubicBezTo>
                <a:cubicBezTo>
                  <a:pt x="9142193" y="29980"/>
                  <a:pt x="8817861" y="-11343"/>
                  <a:pt x="8393169" y="18288"/>
                </a:cubicBezTo>
                <a:cubicBezTo>
                  <a:pt x="7968477" y="47919"/>
                  <a:pt x="7919655" y="23228"/>
                  <a:pt x="7711905" y="18288"/>
                </a:cubicBezTo>
                <a:cubicBezTo>
                  <a:pt x="7504155" y="13348"/>
                  <a:pt x="7365667" y="6452"/>
                  <a:pt x="7248646" y="18288"/>
                </a:cubicBezTo>
                <a:cubicBezTo>
                  <a:pt x="7131625" y="30124"/>
                  <a:pt x="6776155" y="2871"/>
                  <a:pt x="6567382" y="18288"/>
                </a:cubicBezTo>
                <a:cubicBezTo>
                  <a:pt x="6358609" y="33705"/>
                  <a:pt x="6372933" y="1091"/>
                  <a:pt x="6213125" y="18288"/>
                </a:cubicBezTo>
                <a:cubicBezTo>
                  <a:pt x="6053317" y="35485"/>
                  <a:pt x="5980913" y="1290"/>
                  <a:pt x="5858868" y="18288"/>
                </a:cubicBezTo>
                <a:cubicBezTo>
                  <a:pt x="5736823" y="35286"/>
                  <a:pt x="5481395" y="5492"/>
                  <a:pt x="5177604" y="18288"/>
                </a:cubicBezTo>
                <a:cubicBezTo>
                  <a:pt x="4873813" y="31084"/>
                  <a:pt x="4854222" y="37160"/>
                  <a:pt x="4714345" y="18288"/>
                </a:cubicBezTo>
                <a:cubicBezTo>
                  <a:pt x="4574468" y="-584"/>
                  <a:pt x="4298550" y="22981"/>
                  <a:pt x="3924079" y="18288"/>
                </a:cubicBezTo>
                <a:cubicBezTo>
                  <a:pt x="3549608" y="13595"/>
                  <a:pt x="3645461" y="-921"/>
                  <a:pt x="3460820" y="18288"/>
                </a:cubicBezTo>
                <a:cubicBezTo>
                  <a:pt x="3276179" y="37497"/>
                  <a:pt x="3004470" y="-15027"/>
                  <a:pt x="2670554" y="18288"/>
                </a:cubicBezTo>
                <a:cubicBezTo>
                  <a:pt x="2336638" y="51603"/>
                  <a:pt x="2425773" y="17517"/>
                  <a:pt x="2316297" y="18288"/>
                </a:cubicBezTo>
                <a:cubicBezTo>
                  <a:pt x="2206821" y="19059"/>
                  <a:pt x="1757890" y="42158"/>
                  <a:pt x="1526031" y="18288"/>
                </a:cubicBezTo>
                <a:cubicBezTo>
                  <a:pt x="1294172" y="-5582"/>
                  <a:pt x="1213137" y="12281"/>
                  <a:pt x="1062771" y="18288"/>
                </a:cubicBezTo>
                <a:cubicBezTo>
                  <a:pt x="912405" y="24295"/>
                  <a:pt x="829444" y="7304"/>
                  <a:pt x="708514" y="18288"/>
                </a:cubicBezTo>
                <a:cubicBezTo>
                  <a:pt x="587584" y="29272"/>
                  <a:pt x="227877" y="37311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4925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EC125114-9BE9-4C21-BEC1-81B68516221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0936" y="4754880"/>
            <a:ext cx="1481328" cy="740664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 rtl="0"/>
            <a:r>
              <a:rPr lang="en-GB" noProof="0"/>
              <a:t>Name</a:t>
            </a:r>
          </a:p>
          <a:p>
            <a:pPr lvl="1" rtl="0"/>
            <a:r>
              <a:rPr lang="en-GB" noProof="0"/>
              <a:t>Title</a:t>
            </a:r>
          </a:p>
        </p:txBody>
      </p:sp>
      <p:sp>
        <p:nvSpPr>
          <p:cNvPr id="34" name="Text Placeholder 32">
            <a:extLst>
              <a:ext uri="{FF2B5EF4-FFF2-40B4-BE49-F238E27FC236}">
                <a16:creationId xmlns:a16="http://schemas.microsoft.com/office/drawing/2014/main" id="{2AB98BFD-4068-4EDA-8DE5-E5D978EDDF2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993136" y="4754880"/>
            <a:ext cx="1481328" cy="740664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 rtl="0"/>
            <a:r>
              <a:rPr lang="en-GB" noProof="0"/>
              <a:t>Name</a:t>
            </a:r>
          </a:p>
          <a:p>
            <a:pPr lvl="1" rtl="0"/>
            <a:r>
              <a:rPr lang="en-GB" noProof="0"/>
              <a:t>Title</a:t>
            </a:r>
          </a:p>
        </p:txBody>
      </p:sp>
      <p:sp>
        <p:nvSpPr>
          <p:cNvPr id="35" name="Text Placeholder 32">
            <a:extLst>
              <a:ext uri="{FF2B5EF4-FFF2-40B4-BE49-F238E27FC236}">
                <a16:creationId xmlns:a16="http://schemas.microsoft.com/office/drawing/2014/main" id="{937737FC-57C8-4243-BE91-4E9684B8361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55336" y="4754880"/>
            <a:ext cx="1481328" cy="740664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 rtl="0"/>
            <a:r>
              <a:rPr lang="en-GB" noProof="0"/>
              <a:t>Name</a:t>
            </a:r>
          </a:p>
          <a:p>
            <a:pPr lvl="1" rtl="0"/>
            <a:r>
              <a:rPr lang="en-GB" noProof="0"/>
              <a:t>Title</a:t>
            </a:r>
          </a:p>
        </p:txBody>
      </p:sp>
      <p:sp>
        <p:nvSpPr>
          <p:cNvPr id="36" name="Text Placeholder 32">
            <a:extLst>
              <a:ext uri="{FF2B5EF4-FFF2-40B4-BE49-F238E27FC236}">
                <a16:creationId xmlns:a16="http://schemas.microsoft.com/office/drawing/2014/main" id="{CA78FA67-D083-4763-B647-4554C3C5097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717536" y="4754880"/>
            <a:ext cx="1481328" cy="740664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 rtl="0"/>
            <a:r>
              <a:rPr lang="en-GB" noProof="0"/>
              <a:t>Name</a:t>
            </a:r>
          </a:p>
          <a:p>
            <a:pPr lvl="1" rtl="0"/>
            <a:r>
              <a:rPr lang="en-GB" noProof="0"/>
              <a:t>Title</a:t>
            </a:r>
          </a:p>
        </p:txBody>
      </p:sp>
      <p:sp>
        <p:nvSpPr>
          <p:cNvPr id="37" name="Text Placeholder 32">
            <a:extLst>
              <a:ext uri="{FF2B5EF4-FFF2-40B4-BE49-F238E27FC236}">
                <a16:creationId xmlns:a16="http://schemas.microsoft.com/office/drawing/2014/main" id="{F1892FE5-DAA3-4902-93EF-46D6565FFB4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79736" y="4754880"/>
            <a:ext cx="1481328" cy="740664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 rtl="0"/>
            <a:r>
              <a:rPr lang="en-GB" noProof="0"/>
              <a:t>Name</a:t>
            </a:r>
          </a:p>
          <a:p>
            <a:pPr lvl="1" rtl="0"/>
            <a:r>
              <a:rPr lang="en-GB" noProof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183427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Centr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325880"/>
          </a:xfrm>
        </p:spPr>
        <p:txBody>
          <a:bodyPr rtlCol="0"/>
          <a:lstStyle>
            <a:lvl1pPr algn="ctr">
              <a:defRPr sz="7200"/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304288"/>
            <a:ext cx="10515600" cy="3877056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n-GB" noProof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2C18C1E5-FB55-42F5-BD6D-9CC153FCDBE6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83465705-093A-460D-83A5-4A4F3275ADB7}"/>
              </a:ext>
            </a:extLst>
          </p:cNvPr>
          <p:cNvSpPr/>
          <p:nvPr userDrawn="1"/>
        </p:nvSpPr>
        <p:spPr>
          <a:xfrm flipV="1">
            <a:off x="648305" y="2067561"/>
            <a:ext cx="10900219" cy="18288"/>
          </a:xfrm>
          <a:custGeom>
            <a:avLst/>
            <a:gdLst>
              <a:gd name="connsiteX0" fmla="*/ 0 w 10900219"/>
              <a:gd name="connsiteY0" fmla="*/ 0 h 18288"/>
              <a:gd name="connsiteX1" fmla="*/ 463259 w 10900219"/>
              <a:gd name="connsiteY1" fmla="*/ 0 h 18288"/>
              <a:gd name="connsiteX2" fmla="*/ 1144523 w 10900219"/>
              <a:gd name="connsiteY2" fmla="*/ 0 h 18288"/>
              <a:gd name="connsiteX3" fmla="*/ 1934789 w 10900219"/>
              <a:gd name="connsiteY3" fmla="*/ 0 h 18288"/>
              <a:gd name="connsiteX4" fmla="*/ 2289046 w 10900219"/>
              <a:gd name="connsiteY4" fmla="*/ 0 h 18288"/>
              <a:gd name="connsiteX5" fmla="*/ 2643303 w 10900219"/>
              <a:gd name="connsiteY5" fmla="*/ 0 h 18288"/>
              <a:gd name="connsiteX6" fmla="*/ 3542571 w 10900219"/>
              <a:gd name="connsiteY6" fmla="*/ 0 h 18288"/>
              <a:gd name="connsiteX7" fmla="*/ 4223835 w 10900219"/>
              <a:gd name="connsiteY7" fmla="*/ 0 h 18288"/>
              <a:gd name="connsiteX8" fmla="*/ 4578092 w 10900219"/>
              <a:gd name="connsiteY8" fmla="*/ 0 h 18288"/>
              <a:gd name="connsiteX9" fmla="*/ 5259356 w 10900219"/>
              <a:gd name="connsiteY9" fmla="*/ 0 h 18288"/>
              <a:gd name="connsiteX10" fmla="*/ 6158624 w 10900219"/>
              <a:gd name="connsiteY10" fmla="*/ 0 h 18288"/>
              <a:gd name="connsiteX11" fmla="*/ 6730885 w 10900219"/>
              <a:gd name="connsiteY11" fmla="*/ 0 h 18288"/>
              <a:gd name="connsiteX12" fmla="*/ 7303147 w 10900219"/>
              <a:gd name="connsiteY12" fmla="*/ 0 h 18288"/>
              <a:gd name="connsiteX13" fmla="*/ 7984410 w 10900219"/>
              <a:gd name="connsiteY13" fmla="*/ 0 h 18288"/>
              <a:gd name="connsiteX14" fmla="*/ 8774676 w 10900219"/>
              <a:gd name="connsiteY14" fmla="*/ 0 h 18288"/>
              <a:gd name="connsiteX15" fmla="*/ 9564942 w 10900219"/>
              <a:gd name="connsiteY15" fmla="*/ 0 h 18288"/>
              <a:gd name="connsiteX16" fmla="*/ 10900219 w 10900219"/>
              <a:gd name="connsiteY16" fmla="*/ 0 h 18288"/>
              <a:gd name="connsiteX17" fmla="*/ 10900219 w 10900219"/>
              <a:gd name="connsiteY17" fmla="*/ 18288 h 18288"/>
              <a:gd name="connsiteX18" fmla="*/ 10436960 w 10900219"/>
              <a:gd name="connsiteY18" fmla="*/ 18288 h 18288"/>
              <a:gd name="connsiteX19" fmla="*/ 9537692 w 10900219"/>
              <a:gd name="connsiteY19" fmla="*/ 18288 h 18288"/>
              <a:gd name="connsiteX20" fmla="*/ 8856428 w 10900219"/>
              <a:gd name="connsiteY20" fmla="*/ 18288 h 18288"/>
              <a:gd name="connsiteX21" fmla="*/ 8502171 w 10900219"/>
              <a:gd name="connsiteY21" fmla="*/ 18288 h 18288"/>
              <a:gd name="connsiteX22" fmla="*/ 7820907 w 10900219"/>
              <a:gd name="connsiteY22" fmla="*/ 18288 h 18288"/>
              <a:gd name="connsiteX23" fmla="*/ 7248646 w 10900219"/>
              <a:gd name="connsiteY23" fmla="*/ 18288 h 18288"/>
              <a:gd name="connsiteX24" fmla="*/ 6676384 w 10900219"/>
              <a:gd name="connsiteY24" fmla="*/ 18288 h 18288"/>
              <a:gd name="connsiteX25" fmla="*/ 6104123 w 10900219"/>
              <a:gd name="connsiteY25" fmla="*/ 18288 h 18288"/>
              <a:gd name="connsiteX26" fmla="*/ 5531861 w 10900219"/>
              <a:gd name="connsiteY26" fmla="*/ 18288 h 18288"/>
              <a:gd name="connsiteX27" fmla="*/ 4741595 w 10900219"/>
              <a:gd name="connsiteY27" fmla="*/ 18288 h 18288"/>
              <a:gd name="connsiteX28" fmla="*/ 4060332 w 10900219"/>
              <a:gd name="connsiteY28" fmla="*/ 18288 h 18288"/>
              <a:gd name="connsiteX29" fmla="*/ 3706074 w 10900219"/>
              <a:gd name="connsiteY29" fmla="*/ 18288 h 18288"/>
              <a:gd name="connsiteX30" fmla="*/ 3133813 w 10900219"/>
              <a:gd name="connsiteY30" fmla="*/ 18288 h 18288"/>
              <a:gd name="connsiteX31" fmla="*/ 2343547 w 10900219"/>
              <a:gd name="connsiteY31" fmla="*/ 18288 h 18288"/>
              <a:gd name="connsiteX32" fmla="*/ 1880288 w 10900219"/>
              <a:gd name="connsiteY32" fmla="*/ 18288 h 18288"/>
              <a:gd name="connsiteX33" fmla="*/ 981020 w 10900219"/>
              <a:gd name="connsiteY33" fmla="*/ 18288 h 18288"/>
              <a:gd name="connsiteX34" fmla="*/ 0 w 10900219"/>
              <a:gd name="connsiteY34" fmla="*/ 18288 h 18288"/>
              <a:gd name="connsiteX35" fmla="*/ 0 w 10900219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900219" h="18288" fill="none" extrusionOk="0">
                <a:moveTo>
                  <a:pt x="0" y="0"/>
                </a:moveTo>
                <a:cubicBezTo>
                  <a:pt x="118469" y="-6619"/>
                  <a:pt x="329397" y="-5525"/>
                  <a:pt x="463259" y="0"/>
                </a:cubicBezTo>
                <a:cubicBezTo>
                  <a:pt x="597121" y="5525"/>
                  <a:pt x="866598" y="4881"/>
                  <a:pt x="1144523" y="0"/>
                </a:cubicBezTo>
                <a:cubicBezTo>
                  <a:pt x="1422448" y="-4881"/>
                  <a:pt x="1761178" y="17159"/>
                  <a:pt x="1934789" y="0"/>
                </a:cubicBezTo>
                <a:cubicBezTo>
                  <a:pt x="2108400" y="-17159"/>
                  <a:pt x="2119134" y="-4032"/>
                  <a:pt x="2289046" y="0"/>
                </a:cubicBezTo>
                <a:cubicBezTo>
                  <a:pt x="2458958" y="4032"/>
                  <a:pt x="2472610" y="15385"/>
                  <a:pt x="2643303" y="0"/>
                </a:cubicBezTo>
                <a:cubicBezTo>
                  <a:pt x="2813996" y="-15385"/>
                  <a:pt x="3334189" y="-21234"/>
                  <a:pt x="3542571" y="0"/>
                </a:cubicBezTo>
                <a:cubicBezTo>
                  <a:pt x="3750953" y="21234"/>
                  <a:pt x="3991639" y="13212"/>
                  <a:pt x="4223835" y="0"/>
                </a:cubicBezTo>
                <a:cubicBezTo>
                  <a:pt x="4456031" y="-13212"/>
                  <a:pt x="4466914" y="13318"/>
                  <a:pt x="4578092" y="0"/>
                </a:cubicBezTo>
                <a:cubicBezTo>
                  <a:pt x="4689270" y="-13318"/>
                  <a:pt x="5120635" y="31363"/>
                  <a:pt x="5259356" y="0"/>
                </a:cubicBezTo>
                <a:cubicBezTo>
                  <a:pt x="5398077" y="-31363"/>
                  <a:pt x="5954119" y="-7091"/>
                  <a:pt x="6158624" y="0"/>
                </a:cubicBezTo>
                <a:cubicBezTo>
                  <a:pt x="6363129" y="7091"/>
                  <a:pt x="6535071" y="-8480"/>
                  <a:pt x="6730885" y="0"/>
                </a:cubicBezTo>
                <a:cubicBezTo>
                  <a:pt x="6926699" y="8480"/>
                  <a:pt x="7091018" y="19194"/>
                  <a:pt x="7303147" y="0"/>
                </a:cubicBezTo>
                <a:cubicBezTo>
                  <a:pt x="7515276" y="-19194"/>
                  <a:pt x="7840361" y="30755"/>
                  <a:pt x="7984410" y="0"/>
                </a:cubicBezTo>
                <a:cubicBezTo>
                  <a:pt x="8128459" y="-30755"/>
                  <a:pt x="8498590" y="39460"/>
                  <a:pt x="8774676" y="0"/>
                </a:cubicBezTo>
                <a:cubicBezTo>
                  <a:pt x="9050762" y="-39460"/>
                  <a:pt x="9204381" y="36508"/>
                  <a:pt x="9564942" y="0"/>
                </a:cubicBezTo>
                <a:cubicBezTo>
                  <a:pt x="9925503" y="-36508"/>
                  <a:pt x="10235542" y="59225"/>
                  <a:pt x="10900219" y="0"/>
                </a:cubicBezTo>
                <a:cubicBezTo>
                  <a:pt x="10900865" y="4451"/>
                  <a:pt x="10900709" y="9226"/>
                  <a:pt x="10900219" y="18288"/>
                </a:cubicBezTo>
                <a:cubicBezTo>
                  <a:pt x="10675942" y="21751"/>
                  <a:pt x="10609372" y="26977"/>
                  <a:pt x="10436960" y="18288"/>
                </a:cubicBezTo>
                <a:cubicBezTo>
                  <a:pt x="10264548" y="9599"/>
                  <a:pt x="9961150" y="-11074"/>
                  <a:pt x="9537692" y="18288"/>
                </a:cubicBezTo>
                <a:cubicBezTo>
                  <a:pt x="9114234" y="47650"/>
                  <a:pt x="9087386" y="35169"/>
                  <a:pt x="8856428" y="18288"/>
                </a:cubicBezTo>
                <a:cubicBezTo>
                  <a:pt x="8625470" y="1407"/>
                  <a:pt x="8634361" y="13786"/>
                  <a:pt x="8502171" y="18288"/>
                </a:cubicBezTo>
                <a:cubicBezTo>
                  <a:pt x="8369981" y="22790"/>
                  <a:pt x="8132296" y="22561"/>
                  <a:pt x="7820907" y="18288"/>
                </a:cubicBezTo>
                <a:cubicBezTo>
                  <a:pt x="7509518" y="14015"/>
                  <a:pt x="7432447" y="29431"/>
                  <a:pt x="7248646" y="18288"/>
                </a:cubicBezTo>
                <a:cubicBezTo>
                  <a:pt x="7064845" y="7145"/>
                  <a:pt x="6954380" y="2746"/>
                  <a:pt x="6676384" y="18288"/>
                </a:cubicBezTo>
                <a:cubicBezTo>
                  <a:pt x="6398388" y="33830"/>
                  <a:pt x="6292480" y="-4579"/>
                  <a:pt x="6104123" y="18288"/>
                </a:cubicBezTo>
                <a:cubicBezTo>
                  <a:pt x="5915766" y="41155"/>
                  <a:pt x="5703359" y="-8437"/>
                  <a:pt x="5531861" y="18288"/>
                </a:cubicBezTo>
                <a:cubicBezTo>
                  <a:pt x="5360363" y="45013"/>
                  <a:pt x="5056784" y="-12121"/>
                  <a:pt x="4741595" y="18288"/>
                </a:cubicBezTo>
                <a:cubicBezTo>
                  <a:pt x="4426406" y="48697"/>
                  <a:pt x="4364529" y="-10910"/>
                  <a:pt x="4060332" y="18288"/>
                </a:cubicBezTo>
                <a:cubicBezTo>
                  <a:pt x="3756135" y="47486"/>
                  <a:pt x="3816049" y="13364"/>
                  <a:pt x="3706074" y="18288"/>
                </a:cubicBezTo>
                <a:cubicBezTo>
                  <a:pt x="3596099" y="23212"/>
                  <a:pt x="3382238" y="37686"/>
                  <a:pt x="3133813" y="18288"/>
                </a:cubicBezTo>
                <a:cubicBezTo>
                  <a:pt x="2885388" y="-1110"/>
                  <a:pt x="2523125" y="15465"/>
                  <a:pt x="2343547" y="18288"/>
                </a:cubicBezTo>
                <a:cubicBezTo>
                  <a:pt x="2163969" y="21111"/>
                  <a:pt x="1985160" y="33196"/>
                  <a:pt x="1880288" y="18288"/>
                </a:cubicBezTo>
                <a:cubicBezTo>
                  <a:pt x="1775416" y="3380"/>
                  <a:pt x="1261751" y="-9914"/>
                  <a:pt x="981020" y="18288"/>
                </a:cubicBezTo>
                <a:cubicBezTo>
                  <a:pt x="700289" y="46490"/>
                  <a:pt x="314212" y="-15659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900219" h="18288" stroke="0" extrusionOk="0">
                <a:moveTo>
                  <a:pt x="0" y="0"/>
                </a:moveTo>
                <a:cubicBezTo>
                  <a:pt x="269624" y="3698"/>
                  <a:pt x="383061" y="-5818"/>
                  <a:pt x="572261" y="0"/>
                </a:cubicBezTo>
                <a:cubicBezTo>
                  <a:pt x="761461" y="5818"/>
                  <a:pt x="826360" y="-1890"/>
                  <a:pt x="926519" y="0"/>
                </a:cubicBezTo>
                <a:cubicBezTo>
                  <a:pt x="1026678" y="1890"/>
                  <a:pt x="1621671" y="-1096"/>
                  <a:pt x="1825787" y="0"/>
                </a:cubicBezTo>
                <a:cubicBezTo>
                  <a:pt x="2029903" y="1096"/>
                  <a:pt x="2212612" y="17145"/>
                  <a:pt x="2398048" y="0"/>
                </a:cubicBezTo>
                <a:cubicBezTo>
                  <a:pt x="2583484" y="-17145"/>
                  <a:pt x="2739759" y="-14168"/>
                  <a:pt x="2970310" y="0"/>
                </a:cubicBezTo>
                <a:cubicBezTo>
                  <a:pt x="3200861" y="14168"/>
                  <a:pt x="3502691" y="33180"/>
                  <a:pt x="3869578" y="0"/>
                </a:cubicBezTo>
                <a:cubicBezTo>
                  <a:pt x="4236465" y="-33180"/>
                  <a:pt x="4122134" y="-10470"/>
                  <a:pt x="4332837" y="0"/>
                </a:cubicBezTo>
                <a:cubicBezTo>
                  <a:pt x="4543540" y="10470"/>
                  <a:pt x="4834652" y="3572"/>
                  <a:pt x="5232105" y="0"/>
                </a:cubicBezTo>
                <a:cubicBezTo>
                  <a:pt x="5629558" y="-3572"/>
                  <a:pt x="5773178" y="-6604"/>
                  <a:pt x="6131373" y="0"/>
                </a:cubicBezTo>
                <a:cubicBezTo>
                  <a:pt x="6489568" y="6604"/>
                  <a:pt x="6621532" y="18870"/>
                  <a:pt x="6812637" y="0"/>
                </a:cubicBezTo>
                <a:cubicBezTo>
                  <a:pt x="7003742" y="-18870"/>
                  <a:pt x="7311146" y="18959"/>
                  <a:pt x="7711905" y="0"/>
                </a:cubicBezTo>
                <a:cubicBezTo>
                  <a:pt x="8112664" y="-18959"/>
                  <a:pt x="8080793" y="-24744"/>
                  <a:pt x="8284166" y="0"/>
                </a:cubicBezTo>
                <a:cubicBezTo>
                  <a:pt x="8487539" y="24744"/>
                  <a:pt x="8615041" y="-1627"/>
                  <a:pt x="8856428" y="0"/>
                </a:cubicBezTo>
                <a:cubicBezTo>
                  <a:pt x="9097815" y="1627"/>
                  <a:pt x="9475052" y="26322"/>
                  <a:pt x="9646694" y="0"/>
                </a:cubicBezTo>
                <a:cubicBezTo>
                  <a:pt x="9818336" y="-26322"/>
                  <a:pt x="9938906" y="-121"/>
                  <a:pt x="10218955" y="0"/>
                </a:cubicBezTo>
                <a:cubicBezTo>
                  <a:pt x="10499004" y="121"/>
                  <a:pt x="10697467" y="15326"/>
                  <a:pt x="10900219" y="0"/>
                </a:cubicBezTo>
                <a:cubicBezTo>
                  <a:pt x="10899812" y="8690"/>
                  <a:pt x="10900065" y="14141"/>
                  <a:pt x="10900219" y="18288"/>
                </a:cubicBezTo>
                <a:cubicBezTo>
                  <a:pt x="10543007" y="31201"/>
                  <a:pt x="10472057" y="15684"/>
                  <a:pt x="10109953" y="18288"/>
                </a:cubicBezTo>
                <a:cubicBezTo>
                  <a:pt x="9747849" y="20892"/>
                  <a:pt x="9872856" y="33007"/>
                  <a:pt x="9755696" y="18288"/>
                </a:cubicBezTo>
                <a:cubicBezTo>
                  <a:pt x="9638536" y="3569"/>
                  <a:pt x="9442681" y="6596"/>
                  <a:pt x="9292437" y="18288"/>
                </a:cubicBezTo>
                <a:cubicBezTo>
                  <a:pt x="9142193" y="29980"/>
                  <a:pt x="8817861" y="-11343"/>
                  <a:pt x="8393169" y="18288"/>
                </a:cubicBezTo>
                <a:cubicBezTo>
                  <a:pt x="7968477" y="47919"/>
                  <a:pt x="7919655" y="23228"/>
                  <a:pt x="7711905" y="18288"/>
                </a:cubicBezTo>
                <a:cubicBezTo>
                  <a:pt x="7504155" y="13348"/>
                  <a:pt x="7365667" y="6452"/>
                  <a:pt x="7248646" y="18288"/>
                </a:cubicBezTo>
                <a:cubicBezTo>
                  <a:pt x="7131625" y="30124"/>
                  <a:pt x="6776155" y="2871"/>
                  <a:pt x="6567382" y="18288"/>
                </a:cubicBezTo>
                <a:cubicBezTo>
                  <a:pt x="6358609" y="33705"/>
                  <a:pt x="6372933" y="1091"/>
                  <a:pt x="6213125" y="18288"/>
                </a:cubicBezTo>
                <a:cubicBezTo>
                  <a:pt x="6053317" y="35485"/>
                  <a:pt x="5980913" y="1290"/>
                  <a:pt x="5858868" y="18288"/>
                </a:cubicBezTo>
                <a:cubicBezTo>
                  <a:pt x="5736823" y="35286"/>
                  <a:pt x="5481395" y="5492"/>
                  <a:pt x="5177604" y="18288"/>
                </a:cubicBezTo>
                <a:cubicBezTo>
                  <a:pt x="4873813" y="31084"/>
                  <a:pt x="4854222" y="37160"/>
                  <a:pt x="4714345" y="18288"/>
                </a:cubicBezTo>
                <a:cubicBezTo>
                  <a:pt x="4574468" y="-584"/>
                  <a:pt x="4298550" y="22981"/>
                  <a:pt x="3924079" y="18288"/>
                </a:cubicBezTo>
                <a:cubicBezTo>
                  <a:pt x="3549608" y="13595"/>
                  <a:pt x="3645461" y="-921"/>
                  <a:pt x="3460820" y="18288"/>
                </a:cubicBezTo>
                <a:cubicBezTo>
                  <a:pt x="3276179" y="37497"/>
                  <a:pt x="3004470" y="-15027"/>
                  <a:pt x="2670554" y="18288"/>
                </a:cubicBezTo>
                <a:cubicBezTo>
                  <a:pt x="2336638" y="51603"/>
                  <a:pt x="2425773" y="17517"/>
                  <a:pt x="2316297" y="18288"/>
                </a:cubicBezTo>
                <a:cubicBezTo>
                  <a:pt x="2206821" y="19059"/>
                  <a:pt x="1757890" y="42158"/>
                  <a:pt x="1526031" y="18288"/>
                </a:cubicBezTo>
                <a:cubicBezTo>
                  <a:pt x="1294172" y="-5582"/>
                  <a:pt x="1213137" y="12281"/>
                  <a:pt x="1062771" y="18288"/>
                </a:cubicBezTo>
                <a:cubicBezTo>
                  <a:pt x="912405" y="24295"/>
                  <a:pt x="829444" y="7304"/>
                  <a:pt x="708514" y="18288"/>
                </a:cubicBezTo>
                <a:cubicBezTo>
                  <a:pt x="587584" y="29272"/>
                  <a:pt x="227877" y="37311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4925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58290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04288"/>
            <a:ext cx="5181600" cy="3877056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04288"/>
            <a:ext cx="5181600" cy="3877056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C18C1E5-FB55-42F5-BD6D-9CC153FCDBE6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23FEB8C5-87FB-41BA-B300-D935D5EEAECC}"/>
              </a:ext>
            </a:extLst>
          </p:cNvPr>
          <p:cNvSpPr/>
          <p:nvPr userDrawn="1"/>
        </p:nvSpPr>
        <p:spPr>
          <a:xfrm flipV="1">
            <a:off x="648305" y="2067561"/>
            <a:ext cx="10900219" cy="18288"/>
          </a:xfrm>
          <a:custGeom>
            <a:avLst/>
            <a:gdLst>
              <a:gd name="connsiteX0" fmla="*/ 0 w 10900219"/>
              <a:gd name="connsiteY0" fmla="*/ 0 h 18288"/>
              <a:gd name="connsiteX1" fmla="*/ 463259 w 10900219"/>
              <a:gd name="connsiteY1" fmla="*/ 0 h 18288"/>
              <a:gd name="connsiteX2" fmla="*/ 1144523 w 10900219"/>
              <a:gd name="connsiteY2" fmla="*/ 0 h 18288"/>
              <a:gd name="connsiteX3" fmla="*/ 1934789 w 10900219"/>
              <a:gd name="connsiteY3" fmla="*/ 0 h 18288"/>
              <a:gd name="connsiteX4" fmla="*/ 2289046 w 10900219"/>
              <a:gd name="connsiteY4" fmla="*/ 0 h 18288"/>
              <a:gd name="connsiteX5" fmla="*/ 2643303 w 10900219"/>
              <a:gd name="connsiteY5" fmla="*/ 0 h 18288"/>
              <a:gd name="connsiteX6" fmla="*/ 3542571 w 10900219"/>
              <a:gd name="connsiteY6" fmla="*/ 0 h 18288"/>
              <a:gd name="connsiteX7" fmla="*/ 4223835 w 10900219"/>
              <a:gd name="connsiteY7" fmla="*/ 0 h 18288"/>
              <a:gd name="connsiteX8" fmla="*/ 4578092 w 10900219"/>
              <a:gd name="connsiteY8" fmla="*/ 0 h 18288"/>
              <a:gd name="connsiteX9" fmla="*/ 5259356 w 10900219"/>
              <a:gd name="connsiteY9" fmla="*/ 0 h 18288"/>
              <a:gd name="connsiteX10" fmla="*/ 6158624 w 10900219"/>
              <a:gd name="connsiteY10" fmla="*/ 0 h 18288"/>
              <a:gd name="connsiteX11" fmla="*/ 6730885 w 10900219"/>
              <a:gd name="connsiteY11" fmla="*/ 0 h 18288"/>
              <a:gd name="connsiteX12" fmla="*/ 7303147 w 10900219"/>
              <a:gd name="connsiteY12" fmla="*/ 0 h 18288"/>
              <a:gd name="connsiteX13" fmla="*/ 7984410 w 10900219"/>
              <a:gd name="connsiteY13" fmla="*/ 0 h 18288"/>
              <a:gd name="connsiteX14" fmla="*/ 8774676 w 10900219"/>
              <a:gd name="connsiteY14" fmla="*/ 0 h 18288"/>
              <a:gd name="connsiteX15" fmla="*/ 9564942 w 10900219"/>
              <a:gd name="connsiteY15" fmla="*/ 0 h 18288"/>
              <a:gd name="connsiteX16" fmla="*/ 10900219 w 10900219"/>
              <a:gd name="connsiteY16" fmla="*/ 0 h 18288"/>
              <a:gd name="connsiteX17" fmla="*/ 10900219 w 10900219"/>
              <a:gd name="connsiteY17" fmla="*/ 18288 h 18288"/>
              <a:gd name="connsiteX18" fmla="*/ 10436960 w 10900219"/>
              <a:gd name="connsiteY18" fmla="*/ 18288 h 18288"/>
              <a:gd name="connsiteX19" fmla="*/ 9537692 w 10900219"/>
              <a:gd name="connsiteY19" fmla="*/ 18288 h 18288"/>
              <a:gd name="connsiteX20" fmla="*/ 8856428 w 10900219"/>
              <a:gd name="connsiteY20" fmla="*/ 18288 h 18288"/>
              <a:gd name="connsiteX21" fmla="*/ 8502171 w 10900219"/>
              <a:gd name="connsiteY21" fmla="*/ 18288 h 18288"/>
              <a:gd name="connsiteX22" fmla="*/ 7820907 w 10900219"/>
              <a:gd name="connsiteY22" fmla="*/ 18288 h 18288"/>
              <a:gd name="connsiteX23" fmla="*/ 7248646 w 10900219"/>
              <a:gd name="connsiteY23" fmla="*/ 18288 h 18288"/>
              <a:gd name="connsiteX24" fmla="*/ 6676384 w 10900219"/>
              <a:gd name="connsiteY24" fmla="*/ 18288 h 18288"/>
              <a:gd name="connsiteX25" fmla="*/ 6104123 w 10900219"/>
              <a:gd name="connsiteY25" fmla="*/ 18288 h 18288"/>
              <a:gd name="connsiteX26" fmla="*/ 5531861 w 10900219"/>
              <a:gd name="connsiteY26" fmla="*/ 18288 h 18288"/>
              <a:gd name="connsiteX27" fmla="*/ 4741595 w 10900219"/>
              <a:gd name="connsiteY27" fmla="*/ 18288 h 18288"/>
              <a:gd name="connsiteX28" fmla="*/ 4060332 w 10900219"/>
              <a:gd name="connsiteY28" fmla="*/ 18288 h 18288"/>
              <a:gd name="connsiteX29" fmla="*/ 3706074 w 10900219"/>
              <a:gd name="connsiteY29" fmla="*/ 18288 h 18288"/>
              <a:gd name="connsiteX30" fmla="*/ 3133813 w 10900219"/>
              <a:gd name="connsiteY30" fmla="*/ 18288 h 18288"/>
              <a:gd name="connsiteX31" fmla="*/ 2343547 w 10900219"/>
              <a:gd name="connsiteY31" fmla="*/ 18288 h 18288"/>
              <a:gd name="connsiteX32" fmla="*/ 1880288 w 10900219"/>
              <a:gd name="connsiteY32" fmla="*/ 18288 h 18288"/>
              <a:gd name="connsiteX33" fmla="*/ 981020 w 10900219"/>
              <a:gd name="connsiteY33" fmla="*/ 18288 h 18288"/>
              <a:gd name="connsiteX34" fmla="*/ 0 w 10900219"/>
              <a:gd name="connsiteY34" fmla="*/ 18288 h 18288"/>
              <a:gd name="connsiteX35" fmla="*/ 0 w 10900219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900219" h="18288" fill="none" extrusionOk="0">
                <a:moveTo>
                  <a:pt x="0" y="0"/>
                </a:moveTo>
                <a:cubicBezTo>
                  <a:pt x="118469" y="-6619"/>
                  <a:pt x="329397" y="-5525"/>
                  <a:pt x="463259" y="0"/>
                </a:cubicBezTo>
                <a:cubicBezTo>
                  <a:pt x="597121" y="5525"/>
                  <a:pt x="866598" y="4881"/>
                  <a:pt x="1144523" y="0"/>
                </a:cubicBezTo>
                <a:cubicBezTo>
                  <a:pt x="1422448" y="-4881"/>
                  <a:pt x="1761178" y="17159"/>
                  <a:pt x="1934789" y="0"/>
                </a:cubicBezTo>
                <a:cubicBezTo>
                  <a:pt x="2108400" y="-17159"/>
                  <a:pt x="2119134" y="-4032"/>
                  <a:pt x="2289046" y="0"/>
                </a:cubicBezTo>
                <a:cubicBezTo>
                  <a:pt x="2458958" y="4032"/>
                  <a:pt x="2472610" y="15385"/>
                  <a:pt x="2643303" y="0"/>
                </a:cubicBezTo>
                <a:cubicBezTo>
                  <a:pt x="2813996" y="-15385"/>
                  <a:pt x="3334189" y="-21234"/>
                  <a:pt x="3542571" y="0"/>
                </a:cubicBezTo>
                <a:cubicBezTo>
                  <a:pt x="3750953" y="21234"/>
                  <a:pt x="3991639" y="13212"/>
                  <a:pt x="4223835" y="0"/>
                </a:cubicBezTo>
                <a:cubicBezTo>
                  <a:pt x="4456031" y="-13212"/>
                  <a:pt x="4466914" y="13318"/>
                  <a:pt x="4578092" y="0"/>
                </a:cubicBezTo>
                <a:cubicBezTo>
                  <a:pt x="4689270" y="-13318"/>
                  <a:pt x="5120635" y="31363"/>
                  <a:pt x="5259356" y="0"/>
                </a:cubicBezTo>
                <a:cubicBezTo>
                  <a:pt x="5398077" y="-31363"/>
                  <a:pt x="5954119" y="-7091"/>
                  <a:pt x="6158624" y="0"/>
                </a:cubicBezTo>
                <a:cubicBezTo>
                  <a:pt x="6363129" y="7091"/>
                  <a:pt x="6535071" y="-8480"/>
                  <a:pt x="6730885" y="0"/>
                </a:cubicBezTo>
                <a:cubicBezTo>
                  <a:pt x="6926699" y="8480"/>
                  <a:pt x="7091018" y="19194"/>
                  <a:pt x="7303147" y="0"/>
                </a:cubicBezTo>
                <a:cubicBezTo>
                  <a:pt x="7515276" y="-19194"/>
                  <a:pt x="7840361" y="30755"/>
                  <a:pt x="7984410" y="0"/>
                </a:cubicBezTo>
                <a:cubicBezTo>
                  <a:pt x="8128459" y="-30755"/>
                  <a:pt x="8498590" y="39460"/>
                  <a:pt x="8774676" y="0"/>
                </a:cubicBezTo>
                <a:cubicBezTo>
                  <a:pt x="9050762" y="-39460"/>
                  <a:pt x="9204381" y="36508"/>
                  <a:pt x="9564942" y="0"/>
                </a:cubicBezTo>
                <a:cubicBezTo>
                  <a:pt x="9925503" y="-36508"/>
                  <a:pt x="10235542" y="59225"/>
                  <a:pt x="10900219" y="0"/>
                </a:cubicBezTo>
                <a:cubicBezTo>
                  <a:pt x="10900865" y="4451"/>
                  <a:pt x="10900709" y="9226"/>
                  <a:pt x="10900219" y="18288"/>
                </a:cubicBezTo>
                <a:cubicBezTo>
                  <a:pt x="10675942" y="21751"/>
                  <a:pt x="10609372" y="26977"/>
                  <a:pt x="10436960" y="18288"/>
                </a:cubicBezTo>
                <a:cubicBezTo>
                  <a:pt x="10264548" y="9599"/>
                  <a:pt x="9961150" y="-11074"/>
                  <a:pt x="9537692" y="18288"/>
                </a:cubicBezTo>
                <a:cubicBezTo>
                  <a:pt x="9114234" y="47650"/>
                  <a:pt x="9087386" y="35169"/>
                  <a:pt x="8856428" y="18288"/>
                </a:cubicBezTo>
                <a:cubicBezTo>
                  <a:pt x="8625470" y="1407"/>
                  <a:pt x="8634361" y="13786"/>
                  <a:pt x="8502171" y="18288"/>
                </a:cubicBezTo>
                <a:cubicBezTo>
                  <a:pt x="8369981" y="22790"/>
                  <a:pt x="8132296" y="22561"/>
                  <a:pt x="7820907" y="18288"/>
                </a:cubicBezTo>
                <a:cubicBezTo>
                  <a:pt x="7509518" y="14015"/>
                  <a:pt x="7432447" y="29431"/>
                  <a:pt x="7248646" y="18288"/>
                </a:cubicBezTo>
                <a:cubicBezTo>
                  <a:pt x="7064845" y="7145"/>
                  <a:pt x="6954380" y="2746"/>
                  <a:pt x="6676384" y="18288"/>
                </a:cubicBezTo>
                <a:cubicBezTo>
                  <a:pt x="6398388" y="33830"/>
                  <a:pt x="6292480" y="-4579"/>
                  <a:pt x="6104123" y="18288"/>
                </a:cubicBezTo>
                <a:cubicBezTo>
                  <a:pt x="5915766" y="41155"/>
                  <a:pt x="5703359" y="-8437"/>
                  <a:pt x="5531861" y="18288"/>
                </a:cubicBezTo>
                <a:cubicBezTo>
                  <a:pt x="5360363" y="45013"/>
                  <a:pt x="5056784" y="-12121"/>
                  <a:pt x="4741595" y="18288"/>
                </a:cubicBezTo>
                <a:cubicBezTo>
                  <a:pt x="4426406" y="48697"/>
                  <a:pt x="4364529" y="-10910"/>
                  <a:pt x="4060332" y="18288"/>
                </a:cubicBezTo>
                <a:cubicBezTo>
                  <a:pt x="3756135" y="47486"/>
                  <a:pt x="3816049" y="13364"/>
                  <a:pt x="3706074" y="18288"/>
                </a:cubicBezTo>
                <a:cubicBezTo>
                  <a:pt x="3596099" y="23212"/>
                  <a:pt x="3382238" y="37686"/>
                  <a:pt x="3133813" y="18288"/>
                </a:cubicBezTo>
                <a:cubicBezTo>
                  <a:pt x="2885388" y="-1110"/>
                  <a:pt x="2523125" y="15465"/>
                  <a:pt x="2343547" y="18288"/>
                </a:cubicBezTo>
                <a:cubicBezTo>
                  <a:pt x="2163969" y="21111"/>
                  <a:pt x="1985160" y="33196"/>
                  <a:pt x="1880288" y="18288"/>
                </a:cubicBezTo>
                <a:cubicBezTo>
                  <a:pt x="1775416" y="3380"/>
                  <a:pt x="1261751" y="-9914"/>
                  <a:pt x="981020" y="18288"/>
                </a:cubicBezTo>
                <a:cubicBezTo>
                  <a:pt x="700289" y="46490"/>
                  <a:pt x="314212" y="-15659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900219" h="18288" stroke="0" extrusionOk="0">
                <a:moveTo>
                  <a:pt x="0" y="0"/>
                </a:moveTo>
                <a:cubicBezTo>
                  <a:pt x="269624" y="3698"/>
                  <a:pt x="383061" y="-5818"/>
                  <a:pt x="572261" y="0"/>
                </a:cubicBezTo>
                <a:cubicBezTo>
                  <a:pt x="761461" y="5818"/>
                  <a:pt x="826360" y="-1890"/>
                  <a:pt x="926519" y="0"/>
                </a:cubicBezTo>
                <a:cubicBezTo>
                  <a:pt x="1026678" y="1890"/>
                  <a:pt x="1621671" y="-1096"/>
                  <a:pt x="1825787" y="0"/>
                </a:cubicBezTo>
                <a:cubicBezTo>
                  <a:pt x="2029903" y="1096"/>
                  <a:pt x="2212612" y="17145"/>
                  <a:pt x="2398048" y="0"/>
                </a:cubicBezTo>
                <a:cubicBezTo>
                  <a:pt x="2583484" y="-17145"/>
                  <a:pt x="2739759" y="-14168"/>
                  <a:pt x="2970310" y="0"/>
                </a:cubicBezTo>
                <a:cubicBezTo>
                  <a:pt x="3200861" y="14168"/>
                  <a:pt x="3502691" y="33180"/>
                  <a:pt x="3869578" y="0"/>
                </a:cubicBezTo>
                <a:cubicBezTo>
                  <a:pt x="4236465" y="-33180"/>
                  <a:pt x="4122134" y="-10470"/>
                  <a:pt x="4332837" y="0"/>
                </a:cubicBezTo>
                <a:cubicBezTo>
                  <a:pt x="4543540" y="10470"/>
                  <a:pt x="4834652" y="3572"/>
                  <a:pt x="5232105" y="0"/>
                </a:cubicBezTo>
                <a:cubicBezTo>
                  <a:pt x="5629558" y="-3572"/>
                  <a:pt x="5773178" y="-6604"/>
                  <a:pt x="6131373" y="0"/>
                </a:cubicBezTo>
                <a:cubicBezTo>
                  <a:pt x="6489568" y="6604"/>
                  <a:pt x="6621532" y="18870"/>
                  <a:pt x="6812637" y="0"/>
                </a:cubicBezTo>
                <a:cubicBezTo>
                  <a:pt x="7003742" y="-18870"/>
                  <a:pt x="7311146" y="18959"/>
                  <a:pt x="7711905" y="0"/>
                </a:cubicBezTo>
                <a:cubicBezTo>
                  <a:pt x="8112664" y="-18959"/>
                  <a:pt x="8080793" y="-24744"/>
                  <a:pt x="8284166" y="0"/>
                </a:cubicBezTo>
                <a:cubicBezTo>
                  <a:pt x="8487539" y="24744"/>
                  <a:pt x="8615041" y="-1627"/>
                  <a:pt x="8856428" y="0"/>
                </a:cubicBezTo>
                <a:cubicBezTo>
                  <a:pt x="9097815" y="1627"/>
                  <a:pt x="9475052" y="26322"/>
                  <a:pt x="9646694" y="0"/>
                </a:cubicBezTo>
                <a:cubicBezTo>
                  <a:pt x="9818336" y="-26322"/>
                  <a:pt x="9938906" y="-121"/>
                  <a:pt x="10218955" y="0"/>
                </a:cubicBezTo>
                <a:cubicBezTo>
                  <a:pt x="10499004" y="121"/>
                  <a:pt x="10697467" y="15326"/>
                  <a:pt x="10900219" y="0"/>
                </a:cubicBezTo>
                <a:cubicBezTo>
                  <a:pt x="10899812" y="8690"/>
                  <a:pt x="10900065" y="14141"/>
                  <a:pt x="10900219" y="18288"/>
                </a:cubicBezTo>
                <a:cubicBezTo>
                  <a:pt x="10543007" y="31201"/>
                  <a:pt x="10472057" y="15684"/>
                  <a:pt x="10109953" y="18288"/>
                </a:cubicBezTo>
                <a:cubicBezTo>
                  <a:pt x="9747849" y="20892"/>
                  <a:pt x="9872856" y="33007"/>
                  <a:pt x="9755696" y="18288"/>
                </a:cubicBezTo>
                <a:cubicBezTo>
                  <a:pt x="9638536" y="3569"/>
                  <a:pt x="9442681" y="6596"/>
                  <a:pt x="9292437" y="18288"/>
                </a:cubicBezTo>
                <a:cubicBezTo>
                  <a:pt x="9142193" y="29980"/>
                  <a:pt x="8817861" y="-11343"/>
                  <a:pt x="8393169" y="18288"/>
                </a:cubicBezTo>
                <a:cubicBezTo>
                  <a:pt x="7968477" y="47919"/>
                  <a:pt x="7919655" y="23228"/>
                  <a:pt x="7711905" y="18288"/>
                </a:cubicBezTo>
                <a:cubicBezTo>
                  <a:pt x="7504155" y="13348"/>
                  <a:pt x="7365667" y="6452"/>
                  <a:pt x="7248646" y="18288"/>
                </a:cubicBezTo>
                <a:cubicBezTo>
                  <a:pt x="7131625" y="30124"/>
                  <a:pt x="6776155" y="2871"/>
                  <a:pt x="6567382" y="18288"/>
                </a:cubicBezTo>
                <a:cubicBezTo>
                  <a:pt x="6358609" y="33705"/>
                  <a:pt x="6372933" y="1091"/>
                  <a:pt x="6213125" y="18288"/>
                </a:cubicBezTo>
                <a:cubicBezTo>
                  <a:pt x="6053317" y="35485"/>
                  <a:pt x="5980913" y="1290"/>
                  <a:pt x="5858868" y="18288"/>
                </a:cubicBezTo>
                <a:cubicBezTo>
                  <a:pt x="5736823" y="35286"/>
                  <a:pt x="5481395" y="5492"/>
                  <a:pt x="5177604" y="18288"/>
                </a:cubicBezTo>
                <a:cubicBezTo>
                  <a:pt x="4873813" y="31084"/>
                  <a:pt x="4854222" y="37160"/>
                  <a:pt x="4714345" y="18288"/>
                </a:cubicBezTo>
                <a:cubicBezTo>
                  <a:pt x="4574468" y="-584"/>
                  <a:pt x="4298550" y="22981"/>
                  <a:pt x="3924079" y="18288"/>
                </a:cubicBezTo>
                <a:cubicBezTo>
                  <a:pt x="3549608" y="13595"/>
                  <a:pt x="3645461" y="-921"/>
                  <a:pt x="3460820" y="18288"/>
                </a:cubicBezTo>
                <a:cubicBezTo>
                  <a:pt x="3276179" y="37497"/>
                  <a:pt x="3004470" y="-15027"/>
                  <a:pt x="2670554" y="18288"/>
                </a:cubicBezTo>
                <a:cubicBezTo>
                  <a:pt x="2336638" y="51603"/>
                  <a:pt x="2425773" y="17517"/>
                  <a:pt x="2316297" y="18288"/>
                </a:cubicBezTo>
                <a:cubicBezTo>
                  <a:pt x="2206821" y="19059"/>
                  <a:pt x="1757890" y="42158"/>
                  <a:pt x="1526031" y="18288"/>
                </a:cubicBezTo>
                <a:cubicBezTo>
                  <a:pt x="1294172" y="-5582"/>
                  <a:pt x="1213137" y="12281"/>
                  <a:pt x="1062771" y="18288"/>
                </a:cubicBezTo>
                <a:cubicBezTo>
                  <a:pt x="912405" y="24295"/>
                  <a:pt x="829444" y="7304"/>
                  <a:pt x="708514" y="18288"/>
                </a:cubicBezTo>
                <a:cubicBezTo>
                  <a:pt x="587584" y="29272"/>
                  <a:pt x="227877" y="37311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4925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13232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Quarter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pPr rtl="0"/>
            <a:r>
              <a:rPr lang="en-GB" noProof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pPr rtl="0"/>
            <a:r>
              <a:rPr lang="en-GB" noProof="0">
                <a:solidFill>
                  <a:schemeClr val="tx1"/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pPr rtl="0"/>
            <a:fld id="{2C18C1E5-FB55-42F5-BD6D-9CC153FCDBE6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895883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44" r:id="rId5"/>
    <p:sldLayoutId id="2147483751" r:id="rId6"/>
    <p:sldLayoutId id="2147483752" r:id="rId7"/>
    <p:sldLayoutId id="2147483753" r:id="rId8"/>
    <p:sldLayoutId id="2147483724" r:id="rId9"/>
    <p:sldLayoutId id="2147483737" r:id="rId10"/>
    <p:sldLayoutId id="2147483755" r:id="rId11"/>
    <p:sldLayoutId id="2147483754" r:id="rId12"/>
    <p:sldLayoutId id="2147483756" r:id="rId13"/>
    <p:sldLayoutId id="2147483739" r:id="rId14"/>
    <p:sldLayoutId id="2147483740" r:id="rId15"/>
    <p:sldLayoutId id="2147483741" r:id="rId16"/>
    <p:sldLayoutId id="2147483757" r:id="rId17"/>
    <p:sldLayoutId id="2147483758" r:id="rId18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7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IL5YUCPyC5I?feature=oembed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hyperlink" Target="https://www.kingsfield.staffs.sch.uk/curly-caterpillars/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stevenjcamp.blogspot.com/2009/02/confused-quotes-i-aint-in-no-slump-i.html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collins.co.uk/collections/little-wandle-letters-and-sounds-revised-phonics-flashcards" TargetMode="Externa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thank-you-note-thank-thank-you-note-1428147/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Phonics in the</a:t>
            </a:r>
            <a:br>
              <a:rPr lang="en-GB" dirty="0"/>
            </a:br>
            <a:r>
              <a:rPr lang="en-GB" dirty="0"/>
              <a:t>Early Years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Parent Workshop – 20</a:t>
            </a:r>
            <a:r>
              <a:rPr lang="en-GB" baseline="30000" dirty="0"/>
              <a:t>th</a:t>
            </a:r>
            <a:r>
              <a:rPr lang="en-GB" dirty="0"/>
              <a:t> September 2023</a:t>
            </a:r>
          </a:p>
        </p:txBody>
      </p:sp>
    </p:spTree>
    <p:extLst>
      <p:ext uri="{BB962C8B-B14F-4D97-AF65-F5344CB8AC3E}">
        <p14:creationId xmlns:p14="http://schemas.microsoft.com/office/powerpoint/2010/main" val="407955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44826" y="2126974"/>
            <a:ext cx="8959575" cy="4182347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5500" b="1" dirty="0"/>
              <a:t>Segmenting is a skill used in spelling. In order to spell the word cat, it is necessary to segment the word into the sounds that make it up; c-a-t.</a:t>
            </a:r>
            <a:endParaRPr lang="en-GB" sz="5500" b="1" dirty="0"/>
          </a:p>
          <a:p>
            <a:pPr marL="0" indent="0">
              <a:buNone/>
            </a:pPr>
            <a:r>
              <a:rPr lang="en-US" sz="5500" i="1" dirty="0"/>
              <a:t>Children will enjoy spelling if it feels like fun and if they feel good about themselves as spellers. We need, therefore, to be playful and positive in our approach – noticing and praising what children can do as well as helping them to correct their mistakes.</a:t>
            </a:r>
            <a:endParaRPr lang="en-GB" sz="5500" i="1" dirty="0"/>
          </a:p>
          <a:p>
            <a:pPr marL="0" indent="0">
              <a:buNone/>
            </a:pPr>
            <a:endParaRPr lang="en-GB" sz="5500" b="1" dirty="0"/>
          </a:p>
          <a:p>
            <a:r>
              <a:rPr lang="en-GB" sz="5500" dirty="0"/>
              <a:t>Hearing the sounds in a word.</a:t>
            </a:r>
          </a:p>
          <a:p>
            <a:r>
              <a:rPr lang="en-GB" sz="5500" dirty="0"/>
              <a:t>For example, if the picture is a pig, your child needs to say </a:t>
            </a:r>
            <a:r>
              <a:rPr lang="en-GB" sz="5500" b="1" dirty="0"/>
              <a:t>p-i-g.</a:t>
            </a:r>
            <a:endParaRPr lang="en-GB" sz="5500" dirty="0"/>
          </a:p>
          <a:p>
            <a:r>
              <a:rPr lang="en-GB" sz="5500" dirty="0"/>
              <a:t>To support them with this, count the sounds, then hold fingers up and point/press as you say each sound. You may need to do it with them to start!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Oral </a:t>
            </a:r>
            <a:r>
              <a:rPr lang="en-GB" dirty="0"/>
              <a:t>Segmenting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95" t="56048" r="61139" b="32863"/>
          <a:stretch/>
        </p:blipFill>
        <p:spPr bwMode="auto">
          <a:xfrm>
            <a:off x="9264352" y="3731343"/>
            <a:ext cx="1084444" cy="1104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Kingsfield First School | Biddulph | Staffordshire Log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779"/>
          <a:stretch/>
        </p:blipFill>
        <p:spPr bwMode="auto">
          <a:xfrm>
            <a:off x="10393651" y="550875"/>
            <a:ext cx="891208" cy="86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901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Any Questions so far?</a:t>
            </a:r>
          </a:p>
        </p:txBody>
      </p:sp>
      <p:pic>
        <p:nvPicPr>
          <p:cNvPr id="4" name="Content Placeholder 3" descr="Question Mark Note Duplicate · Free image on Pixaba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594" y="2557463"/>
            <a:ext cx="4976812" cy="3317875"/>
          </a:xfrm>
        </p:spPr>
      </p:pic>
    </p:spTree>
    <p:extLst>
      <p:ext uri="{BB962C8B-B14F-4D97-AF65-F5344CB8AC3E}">
        <p14:creationId xmlns:p14="http://schemas.microsoft.com/office/powerpoint/2010/main" val="2441331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Reception Phonics – Little Wandle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Phase 2 -Single letter sounds</a:t>
            </a:r>
          </a:p>
          <a:p>
            <a:r>
              <a:rPr lang="en-GB" dirty="0"/>
              <a:t>Reading  CVC words (pig, cat, lip)</a:t>
            </a:r>
          </a:p>
          <a:p>
            <a:r>
              <a:rPr lang="en-GB" dirty="0"/>
              <a:t>Phase 3- digraphs and </a:t>
            </a:r>
            <a:r>
              <a:rPr lang="en-GB" dirty="0" err="1"/>
              <a:t>trigraphs</a:t>
            </a:r>
            <a:endParaRPr lang="en-GB" dirty="0"/>
          </a:p>
          <a:p>
            <a:r>
              <a:rPr lang="en-GB" dirty="0"/>
              <a:t>Reading words with those sounds</a:t>
            </a:r>
          </a:p>
          <a:p>
            <a:r>
              <a:rPr lang="en-GB" dirty="0"/>
              <a:t>Phase 4- longer words</a:t>
            </a:r>
          </a:p>
        </p:txBody>
      </p:sp>
    </p:spTree>
    <p:extLst>
      <p:ext uri="{BB962C8B-B14F-4D97-AF65-F5344CB8AC3E}">
        <p14:creationId xmlns:p14="http://schemas.microsoft.com/office/powerpoint/2010/main" val="7650352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ittle Wandle Resources for Par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151" y="832952"/>
            <a:ext cx="3716138" cy="5205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E5C370-F895-4C85-B4EC-4AA2DB4858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301" y="1271499"/>
            <a:ext cx="6640425" cy="432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522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856" y="742706"/>
            <a:ext cx="6655026" cy="463835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0" y="3796118"/>
            <a:ext cx="7755775" cy="106089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5928162" y="5103674"/>
            <a:ext cx="11887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Phase 3 – expect after Christmas for reception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336D8F-B79E-4549-92AF-8D333F448B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17505">
            <a:off x="7371476" y="2248545"/>
            <a:ext cx="4482802" cy="3095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1399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75521" y="2570592"/>
            <a:ext cx="4824536" cy="3450696"/>
          </a:xfrm>
        </p:spPr>
        <p:txBody>
          <a:bodyPr>
            <a:normAutofit fontScale="92500"/>
          </a:bodyPr>
          <a:lstStyle/>
          <a:p>
            <a:r>
              <a:rPr lang="en-GB" dirty="0"/>
              <a:t>When we teach a letter, we teach a rhyme. This helps letter formation. </a:t>
            </a:r>
          </a:p>
          <a:p>
            <a:r>
              <a:rPr lang="en-GB" dirty="0"/>
              <a:t>So when children are writing and can hear an initial sound, to begin with, they can use the rhyme to help form the letter.</a:t>
            </a:r>
          </a:p>
          <a:p>
            <a:r>
              <a:rPr lang="en-GB" dirty="0"/>
              <a:t>Children will use this sound mat as a prompt to help them find and then form each letter sound they hear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Rhyme association with each letter taught…</a:t>
            </a:r>
          </a:p>
        </p:txBody>
      </p:sp>
      <p:pic>
        <p:nvPicPr>
          <p:cNvPr id="4" name="Picture 3" descr="Free vector graphic: &lt;strong&gt;Ear&lt;/strong&gt;, Listen, Hear, Gossip, Sound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088" y="2066536"/>
            <a:ext cx="674846" cy="1008112"/>
          </a:xfrm>
          <a:prstGeom prst="rect">
            <a:avLst/>
          </a:prstGeom>
        </p:spPr>
      </p:pic>
      <p:pic>
        <p:nvPicPr>
          <p:cNvPr id="7" name="Picture 6" descr="&lt;strong&gt;Write&lt;/strong&gt; Pencil Paper · Free vector graphic on Pixabay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235" y="5706960"/>
            <a:ext cx="1235159" cy="928299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7824192" y="2708920"/>
            <a:ext cx="936104" cy="3657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7968208" y="5675188"/>
            <a:ext cx="864096" cy="346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Kingsfield First School | Biddulph | Staffordshire Log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779"/>
          <a:stretch/>
        </p:blipFill>
        <p:spPr bwMode="auto">
          <a:xfrm>
            <a:off x="10330102" y="459443"/>
            <a:ext cx="891208" cy="86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C804B10-0ABF-4E05-97AB-132C558CF2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3497" y="3085179"/>
            <a:ext cx="4006363" cy="261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9675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7FF18DC-B9DE-FA47-9A8A-F3690285D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147" y="502473"/>
            <a:ext cx="9793088" cy="1152128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Terminology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1769BDE3-0AAC-A341-BB8F-73D178BFF921}"/>
              </a:ext>
            </a:extLst>
          </p:cNvPr>
          <p:cNvSpPr/>
          <p:nvPr/>
        </p:nvSpPr>
        <p:spPr>
          <a:xfrm>
            <a:off x="623392" y="2132856"/>
            <a:ext cx="4608512" cy="72008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/>
              <a:t>Phoneme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120A5B3-E8CF-1645-AE51-E5574FE5F74F}"/>
              </a:ext>
            </a:extLst>
          </p:cNvPr>
          <p:cNvSpPr/>
          <p:nvPr/>
        </p:nvSpPr>
        <p:spPr>
          <a:xfrm>
            <a:off x="6888088" y="2103647"/>
            <a:ext cx="4608512" cy="72008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/>
              <a:t>Split vowel digraph 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2408E65-6639-BF46-A2B1-8EE40CCA0AB0}"/>
              </a:ext>
            </a:extLst>
          </p:cNvPr>
          <p:cNvSpPr/>
          <p:nvPr/>
        </p:nvSpPr>
        <p:spPr>
          <a:xfrm>
            <a:off x="623392" y="3111759"/>
            <a:ext cx="4608512" cy="72008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/>
              <a:t>Grapheme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525C50B-ABA3-8E48-87FF-F6B23D6442BD}"/>
              </a:ext>
            </a:extLst>
          </p:cNvPr>
          <p:cNvSpPr/>
          <p:nvPr/>
        </p:nvSpPr>
        <p:spPr>
          <a:xfrm>
            <a:off x="6888088" y="3082550"/>
            <a:ext cx="4608512" cy="72008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/>
              <a:t>Blend 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A02456E-1619-6441-8838-4FAF7B95E8DE}"/>
              </a:ext>
            </a:extLst>
          </p:cNvPr>
          <p:cNvSpPr/>
          <p:nvPr/>
        </p:nvSpPr>
        <p:spPr>
          <a:xfrm>
            <a:off x="625082" y="4119871"/>
            <a:ext cx="4608512" cy="72008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/>
              <a:t>Digraph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8CA016A-8FA6-964F-AB5B-6E97732A71F4}"/>
              </a:ext>
            </a:extLst>
          </p:cNvPr>
          <p:cNvSpPr/>
          <p:nvPr/>
        </p:nvSpPr>
        <p:spPr>
          <a:xfrm>
            <a:off x="6889778" y="4090662"/>
            <a:ext cx="4608512" cy="72008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/>
              <a:t>Segment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6CC4B300-839D-984F-AF8D-56FF7F67EB7F}"/>
              </a:ext>
            </a:extLst>
          </p:cNvPr>
          <p:cNvSpPr/>
          <p:nvPr/>
        </p:nvSpPr>
        <p:spPr>
          <a:xfrm>
            <a:off x="623392" y="5127171"/>
            <a:ext cx="4608512" cy="72008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/>
              <a:t>Trigraph</a:t>
            </a:r>
          </a:p>
        </p:txBody>
      </p:sp>
    </p:spTree>
    <p:extLst>
      <p:ext uri="{BB962C8B-B14F-4D97-AF65-F5344CB8AC3E}">
        <p14:creationId xmlns:p14="http://schemas.microsoft.com/office/powerpoint/2010/main" val="39035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lesson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0640" y="2556932"/>
            <a:ext cx="9601196" cy="3318936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99" y="2556932"/>
            <a:ext cx="9986969" cy="2132634"/>
          </a:xfrm>
          <a:prstGeom prst="rect">
            <a:avLst/>
          </a:prstGeom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7733211" y="4960499"/>
            <a:ext cx="339307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/>
              <a:t>Blending for reading –</a:t>
            </a:r>
            <a:r>
              <a:rPr lang="en-GB" b="1"/>
              <a:t>now </a:t>
            </a:r>
            <a:r>
              <a:rPr lang="en-GB"/>
              <a:t>reading with our eyes!</a:t>
            </a:r>
            <a:endParaRPr lang="en-GB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7955280" y="4362994"/>
            <a:ext cx="404949" cy="692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5635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A690D-CDB1-4541-B243-3D37E2BEA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we teach blending…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B187B6-0C44-41A3-B031-475299107E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10DD8F-8A04-470A-8226-BA03ED6B0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GB" noProof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36D9AE-88D7-420A-820F-98BCC34AA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C2AA16-4FB0-4470-B6CA-A2D2C81C7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C18C1E5-FB55-42F5-BD6D-9CC153FCDBE6}" type="slidenum">
              <a:rPr lang="en-GB" noProof="0" smtClean="0"/>
              <a:t>18</a:t>
            </a:fld>
            <a:endParaRPr lang="en-GB" noProof="0"/>
          </a:p>
        </p:txBody>
      </p:sp>
      <p:pic>
        <p:nvPicPr>
          <p:cNvPr id="7" name="Online Media 3" descr="How we teach blending">
            <a:hlinkClick r:id="" action="ppaction://media"/>
            <a:extLst>
              <a:ext uri="{FF2B5EF4-FFF2-40B4-BE49-F238E27FC236}">
                <a16:creationId xmlns:a16="http://schemas.microsoft.com/office/drawing/2014/main" id="{3672FD7D-8842-4EC9-A9C3-E7BE919228F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10729" y="1844824"/>
            <a:ext cx="7170541" cy="4051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52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AC732A3-851D-D049-AD06-5F1AF59A65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6" y="2564904"/>
            <a:ext cx="4176464" cy="3744416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Say the word.</a:t>
            </a:r>
          </a:p>
          <a:p>
            <a:r>
              <a:rPr lang="en-US" sz="3200" dirty="0">
                <a:solidFill>
                  <a:schemeClr val="tx1"/>
                </a:solidFill>
              </a:rPr>
              <a:t>Segment the sounds.</a:t>
            </a:r>
          </a:p>
          <a:p>
            <a:r>
              <a:rPr lang="en-US" sz="3200" dirty="0">
                <a:solidFill>
                  <a:schemeClr val="tx1"/>
                </a:solidFill>
              </a:rPr>
              <a:t>Count the sounds.</a:t>
            </a:r>
          </a:p>
          <a:p>
            <a:r>
              <a:rPr lang="en-US" sz="3200" dirty="0">
                <a:solidFill>
                  <a:schemeClr val="tx1"/>
                </a:solidFill>
              </a:rPr>
              <a:t>Find them on a mat.</a:t>
            </a:r>
          </a:p>
          <a:p>
            <a:r>
              <a:rPr lang="en-US" sz="3200" dirty="0">
                <a:solidFill>
                  <a:schemeClr val="tx1"/>
                </a:solidFill>
              </a:rPr>
              <a:t>Write them down.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CFA671A-2241-5149-A2E4-B0A940F12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776" y="649086"/>
            <a:ext cx="9793088" cy="1152128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Spelling and how we teach it…</a:t>
            </a:r>
            <a:r>
              <a:rPr lang="en-US" dirty="0"/>
              <a:t> </a:t>
            </a:r>
            <a:br>
              <a:rPr lang="en-US" sz="1800" dirty="0"/>
            </a:br>
            <a:endParaRPr lang="en-US" sz="1800" dirty="0"/>
          </a:p>
        </p:txBody>
      </p:sp>
      <p:pic>
        <p:nvPicPr>
          <p:cNvPr id="5" name="Picture 4" descr="A picture containing person, indoor, wall&#10;&#10;Description automatically generated">
            <a:extLst>
              <a:ext uri="{FF2B5EF4-FFF2-40B4-BE49-F238E27FC236}">
                <a16:creationId xmlns:a16="http://schemas.microsoft.com/office/drawing/2014/main" id="{70A18597-D3C0-654D-A58C-597972A332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1253" y="1801214"/>
            <a:ext cx="6741316" cy="4490459"/>
          </a:xfrm>
          <a:prstGeom prst="roundRect">
            <a:avLst>
              <a:gd name="adj" fmla="val 3608"/>
            </a:avLst>
          </a:prstGeom>
        </p:spPr>
      </p:pic>
    </p:spTree>
    <p:extLst>
      <p:ext uri="{BB962C8B-B14F-4D97-AF65-F5344CB8AC3E}">
        <p14:creationId xmlns:p14="http://schemas.microsoft.com/office/powerpoint/2010/main" val="56840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Curriculum &amp; Expectations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80114" y="2381249"/>
            <a:ext cx="3590321" cy="43230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552" y="2381249"/>
            <a:ext cx="3003717" cy="42872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8343" y="2381249"/>
            <a:ext cx="3033304" cy="354961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45028" y="2795451"/>
            <a:ext cx="2897989" cy="2142309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4291148" y="2795451"/>
            <a:ext cx="3350623" cy="2481943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968344" y="2455817"/>
            <a:ext cx="3033304" cy="3475043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5261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Links with Home &amp; Reading Books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Information will be shared weekly about what we have taught</a:t>
            </a:r>
            <a:endParaRPr lang="en-GB" b="1" i="1" dirty="0">
              <a:solidFill>
                <a:schemeClr val="accent1"/>
              </a:solidFill>
            </a:endParaRPr>
          </a:p>
          <a:p>
            <a:r>
              <a:rPr lang="en-GB" dirty="0"/>
              <a:t>Soon children in reception will be coming home with </a:t>
            </a:r>
            <a:r>
              <a:rPr lang="en-GB" b="1" dirty="0"/>
              <a:t>either</a:t>
            </a:r>
            <a:r>
              <a:rPr lang="en-GB" dirty="0"/>
              <a:t> a phonic pack or decodable reading book. </a:t>
            </a:r>
          </a:p>
          <a:p>
            <a:r>
              <a:rPr lang="en-GB" u="sng" dirty="0">
                <a:solidFill>
                  <a:schemeClr val="accent1"/>
                </a:solidFill>
              </a:rPr>
              <a:t>Majority</a:t>
            </a:r>
            <a:r>
              <a:rPr lang="en-GB" dirty="0"/>
              <a:t> will come home with a phonic pack – building those pre reading skills to create a positive start with reading books</a:t>
            </a:r>
          </a:p>
        </p:txBody>
      </p:sp>
    </p:spTree>
    <p:extLst>
      <p:ext uri="{BB962C8B-B14F-4D97-AF65-F5344CB8AC3E}">
        <p14:creationId xmlns:p14="http://schemas.microsoft.com/office/powerpoint/2010/main" val="23248263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are Phonic Packs??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834" y="1959429"/>
            <a:ext cx="11211339" cy="4533445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Blending </a:t>
            </a:r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(Bronze)</a:t>
            </a:r>
          </a:p>
          <a:p>
            <a:r>
              <a:rPr lang="en-GB" dirty="0"/>
              <a:t>Sorting initial sounds </a:t>
            </a:r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(Bronze)</a:t>
            </a:r>
            <a:endParaRPr lang="en-GB" dirty="0"/>
          </a:p>
          <a:p>
            <a:r>
              <a:rPr lang="en-GB" dirty="0"/>
              <a:t>Zap those gaps sheet (letter recognition)</a:t>
            </a:r>
          </a:p>
          <a:p>
            <a:r>
              <a:rPr lang="en-GB" dirty="0"/>
              <a:t>Reading words </a:t>
            </a:r>
            <a:r>
              <a:rPr lang="en-GB" dirty="0">
                <a:solidFill>
                  <a:schemeClr val="tx2">
                    <a:lumMod val="50000"/>
                    <a:lumOff val="50000"/>
                  </a:schemeClr>
                </a:solidFill>
              </a:rPr>
              <a:t>(Silver)</a:t>
            </a:r>
          </a:p>
          <a:p>
            <a:r>
              <a:rPr lang="en-GB" dirty="0"/>
              <a:t>Reading captions </a:t>
            </a:r>
            <a:r>
              <a:rPr lang="en-GB" dirty="0">
                <a:solidFill>
                  <a:schemeClr val="accent5"/>
                </a:solidFill>
              </a:rPr>
              <a:t>(Gold)</a:t>
            </a:r>
          </a:p>
          <a:p>
            <a:pPr marL="0" indent="0">
              <a:buNone/>
            </a:pPr>
            <a:r>
              <a:rPr lang="en-GB" i="1" dirty="0"/>
              <a:t>Each pack comes with instructions stuck in the home school links books</a:t>
            </a:r>
            <a:endParaRPr lang="en-GB" i="1" dirty="0">
              <a:solidFill>
                <a:schemeClr val="accent5"/>
              </a:solidFill>
            </a:endParaRPr>
          </a:p>
          <a:p>
            <a:pPr marL="0" indent="0">
              <a:buNone/>
            </a:pPr>
            <a:r>
              <a:rPr lang="en-GB" u="sng" dirty="0"/>
              <a:t>Then onto books….</a:t>
            </a:r>
          </a:p>
          <a:p>
            <a:r>
              <a:rPr lang="en-GB" dirty="0">
                <a:solidFill>
                  <a:srgbClr val="FF66CC"/>
                </a:solidFill>
              </a:rPr>
              <a:t>Little Wandle Phase 2 / Pink Books – start of the book banding system</a:t>
            </a:r>
          </a:p>
          <a:p>
            <a:r>
              <a:rPr lang="en-GB" dirty="0">
                <a:solidFill>
                  <a:schemeClr val="accent2"/>
                </a:solidFill>
              </a:rPr>
              <a:t>Little Wandle Phase 3 / </a:t>
            </a:r>
            <a:r>
              <a:rPr lang="en-GB" i="1" dirty="0">
                <a:solidFill>
                  <a:schemeClr val="accent2"/>
                </a:solidFill>
              </a:rPr>
              <a:t>Red books, yellow books apply phase 3 sounds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78783" y="2627048"/>
            <a:ext cx="5967738" cy="461665"/>
          </a:xfrm>
          <a:prstGeom prst="rect">
            <a:avLst/>
          </a:prstGeom>
          <a:noFill/>
          <a:ln>
            <a:solidFill>
              <a:srgbClr val="CC99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May have a Lilac Book as their physical book to handle independently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227"/>
          <a:stretch/>
        </p:blipFill>
        <p:spPr>
          <a:xfrm>
            <a:off x="6432586" y="3250084"/>
            <a:ext cx="1332729" cy="10007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1227" b="36767"/>
          <a:stretch/>
        </p:blipFill>
        <p:spPr>
          <a:xfrm>
            <a:off x="6961990" y="4264962"/>
            <a:ext cx="1180520" cy="556476"/>
          </a:xfrm>
          <a:prstGeom prst="rect">
            <a:avLst/>
          </a:prstGeom>
        </p:spPr>
      </p:pic>
      <p:pic>
        <p:nvPicPr>
          <p:cNvPr id="7" name="Content Placeholder 7"/>
          <p:cNvPicPr>
            <a:picLocks noChangeAspect="1"/>
          </p:cNvPicPr>
          <p:nvPr/>
        </p:nvPicPr>
        <p:blipFill rotWithShape="1">
          <a:blip r:embed="rId3"/>
          <a:srcRect l="49895" t="-287" b="51338"/>
          <a:stretch/>
        </p:blipFill>
        <p:spPr>
          <a:xfrm>
            <a:off x="10107585" y="4060840"/>
            <a:ext cx="1085674" cy="7464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r="50000" b="50000"/>
          <a:stretch/>
        </p:blipFill>
        <p:spPr>
          <a:xfrm>
            <a:off x="8423203" y="3488336"/>
            <a:ext cx="1083389" cy="7624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50000" r="50000"/>
          <a:stretch/>
        </p:blipFill>
        <p:spPr>
          <a:xfrm>
            <a:off x="8583353" y="4180944"/>
            <a:ext cx="1083389" cy="7624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50000" t="50000"/>
          <a:stretch/>
        </p:blipFill>
        <p:spPr>
          <a:xfrm>
            <a:off x="9763133" y="3474196"/>
            <a:ext cx="1083388" cy="76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9485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8D0B0-3B98-4A3B-BA06-5A5547746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Forget after this session what you are supposed to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9CFDD-8751-4198-B7DA-FCF52848E8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Already lots of really useful resources and a demonstration video too</a:t>
            </a:r>
          </a:p>
          <a:p>
            <a:pPr marL="0" indent="0">
              <a:buNone/>
            </a:pPr>
            <a:r>
              <a:rPr lang="en-GB" dirty="0">
                <a:solidFill>
                  <a:schemeClr val="accent1"/>
                </a:solidFill>
              </a:rPr>
              <a:t>- looking to increase these! Keep a watch out! </a:t>
            </a:r>
            <a:r>
              <a:rPr lang="en-GB" sz="1600" dirty="0">
                <a:solidFill>
                  <a:schemeClr val="accent1"/>
                </a:solidFill>
                <a:hlinkClick r:id="rId2"/>
              </a:rPr>
              <a:t>https://www.kingsfield.staffs.sch.uk/curly-caterpillars/</a:t>
            </a:r>
            <a:endParaRPr lang="en-GB" dirty="0">
              <a:solidFill>
                <a:schemeClr val="accent1"/>
              </a:solidFill>
            </a:endParaRPr>
          </a:p>
          <a:p>
            <a:r>
              <a:rPr lang="en-GB" dirty="0"/>
              <a:t>Each pack comes with instructions stuck in the home school links books </a:t>
            </a:r>
            <a:r>
              <a:rPr lang="en-GB" dirty="0">
                <a:sym typeface="Wingdings" panose="05000000000000000000" pitchFamily="2" charset="2"/>
              </a:rPr>
              <a:t> 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65C5FD0-CB8F-442A-B99D-CBE106D8E0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201025" y="2502264"/>
            <a:ext cx="315277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521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Links with Little Wandle and reading books – </a:t>
            </a:r>
            <a:r>
              <a:rPr lang="en-GB" b="1" u="sng" dirty="0"/>
              <a:t>Reception</a:t>
            </a:r>
            <a:r>
              <a:rPr lang="en-GB" dirty="0"/>
              <a:t> Children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Starts in a few weeks time – 2 to 3 reads a week </a:t>
            </a:r>
          </a:p>
          <a:p>
            <a:r>
              <a:rPr lang="en-GB" dirty="0"/>
              <a:t>Most will be on wordless books but reading single words linked directly to the text</a:t>
            </a:r>
          </a:p>
          <a:p>
            <a:r>
              <a:rPr lang="en-GB" dirty="0"/>
              <a:t>Some may be on books with words because they can confidently read CVC words</a:t>
            </a:r>
          </a:p>
          <a:p>
            <a:r>
              <a:rPr lang="en-GB" dirty="0"/>
              <a:t>Flashcards really helpful – make sure own or buy </a:t>
            </a:r>
            <a:r>
              <a:rPr lang="en-GB" sz="2200" dirty="0">
                <a:hlinkClick r:id="rId2"/>
              </a:rPr>
              <a:t>https://collins.co.uk/collections/little-wandle-letters-and-sounds-revised-phonics-flashcards</a:t>
            </a:r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MORE INFORMATION will come out nearer the time</a:t>
            </a:r>
            <a:endParaRPr lang="en-GB" b="1" u="sng" dirty="0">
              <a:solidFill>
                <a:schemeClr val="accent1"/>
              </a:solidFill>
            </a:endParaRPr>
          </a:p>
        </p:txBody>
      </p:sp>
      <p:pic>
        <p:nvPicPr>
          <p:cNvPr id="4" name="Picture 4" descr="Little Wandle Letters and Sounds - Pet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3737" y="4415953"/>
            <a:ext cx="2952206" cy="192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5524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Home School Links Book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Getting them soon!</a:t>
            </a:r>
          </a:p>
          <a:p>
            <a:r>
              <a:rPr lang="en-GB" dirty="0"/>
              <a:t>Share </a:t>
            </a:r>
            <a:r>
              <a:rPr lang="en-GB"/>
              <a:t>reading book or </a:t>
            </a:r>
            <a:r>
              <a:rPr lang="en-GB" dirty="0"/>
              <a:t>the phonics pack done with your child – please record so we know if you have done it and we can celebrate with your child as well as change the pack on a weekly basis.</a:t>
            </a:r>
          </a:p>
          <a:p>
            <a:r>
              <a:rPr lang="en-GB" dirty="0"/>
              <a:t>Any concerns, please speak to us don’t write it in the HSL book</a:t>
            </a:r>
          </a:p>
          <a:p>
            <a:r>
              <a:rPr lang="en-GB" b="1" u="sng" dirty="0"/>
              <a:t>Every 6 weeks</a:t>
            </a:r>
            <a:r>
              <a:rPr lang="en-GB" dirty="0"/>
              <a:t> we will write a teacher review in the HSL book</a:t>
            </a:r>
          </a:p>
        </p:txBody>
      </p:sp>
    </p:spTree>
    <p:extLst>
      <p:ext uri="{BB962C8B-B14F-4D97-AF65-F5344CB8AC3E}">
        <p14:creationId xmlns:p14="http://schemas.microsoft.com/office/powerpoint/2010/main" val="38006714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8551D-B4E2-4691-9E05-A6820F099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Any 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6B65C8-9458-45ED-9BAE-D329B07727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dirty="0"/>
              <a:t>Thank you for coming!</a:t>
            </a:r>
          </a:p>
          <a:p>
            <a:pPr marL="0" indent="0" algn="ctr">
              <a:buNone/>
            </a:pPr>
            <a:r>
              <a:rPr lang="en-GB" sz="4000" dirty="0">
                <a:solidFill>
                  <a:schemeClr val="accent1"/>
                </a:solidFill>
              </a:rPr>
              <a:t>Feedback questionnaire will go out later, it would be much appreciated if you can fill it in! Nice and quick!</a:t>
            </a:r>
          </a:p>
          <a:p>
            <a:pPr marL="0" indent="0" algn="ctr">
              <a:buNone/>
            </a:pPr>
            <a:endParaRPr lang="en-GB" sz="4000" dirty="0">
              <a:solidFill>
                <a:schemeClr val="accent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CA3738-FF00-42E1-9133-76B614CF42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774976" y="3429000"/>
            <a:ext cx="3309938" cy="342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331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foundations of reading…is phonics!</a:t>
            </a:r>
          </a:p>
        </p:txBody>
      </p:sp>
      <p:pic>
        <p:nvPicPr>
          <p:cNvPr id="1028" name="Picture 4" descr="Little Wandle Letters and Sounds - Pet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909" y="2499491"/>
            <a:ext cx="5355771" cy="348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471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14364" y="1700808"/>
            <a:ext cx="83632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r>
              <a:rPr lang="en-GB" dirty="0"/>
              <a:t>It is </a:t>
            </a:r>
            <a:r>
              <a:rPr lang="en-GB" b="1" u="sng" dirty="0"/>
              <a:t>ALL </a:t>
            </a:r>
            <a:r>
              <a:rPr lang="en-GB" dirty="0"/>
              <a:t>about the pre reading skills, the speaking and listening skills done with our </a:t>
            </a:r>
            <a:r>
              <a:rPr lang="en-GB" b="1" u="sng" dirty="0"/>
              <a:t>ears</a:t>
            </a:r>
            <a:r>
              <a:rPr lang="en-GB" u="sng" dirty="0"/>
              <a:t> </a:t>
            </a:r>
            <a:r>
              <a:rPr lang="en-GB" dirty="0"/>
              <a:t>which then</a:t>
            </a:r>
            <a:r>
              <a:rPr lang="en-GB" u="sng" dirty="0"/>
              <a:t> </a:t>
            </a:r>
            <a:r>
              <a:rPr lang="en-GB" dirty="0"/>
              <a:t>provides the children with solid foundations ready for ‘</a:t>
            </a:r>
            <a:r>
              <a:rPr lang="en-GB" b="1" u="sng" dirty="0"/>
              <a:t>reading with our eyes</a:t>
            </a:r>
            <a:r>
              <a:rPr lang="en-GB" dirty="0"/>
              <a:t>!’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0" y="3218775"/>
            <a:ext cx="5544616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0325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These next slides will take you through step by step of a child’s reading journey…</a:t>
            </a:r>
          </a:p>
        </p:txBody>
      </p:sp>
      <p:pic>
        <p:nvPicPr>
          <p:cNvPr id="7" name="Picture 6" descr="Road PNG Transparent Images | PNG All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616" y="3218288"/>
            <a:ext cx="2813297" cy="2813297"/>
          </a:xfrm>
          <a:prstGeom prst="rect">
            <a:avLst/>
          </a:prstGeom>
        </p:spPr>
      </p:pic>
      <p:pic>
        <p:nvPicPr>
          <p:cNvPr id="8" name="Picture 2" descr="Kingsfield First School | Biddulph | Staffordshire Log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779"/>
          <a:stretch/>
        </p:blipFill>
        <p:spPr bwMode="auto">
          <a:xfrm>
            <a:off x="10277636" y="550875"/>
            <a:ext cx="891208" cy="86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295402" y="982132"/>
            <a:ext cx="9601196" cy="130386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/>
              <a:t>Foundations for Phonics</a:t>
            </a:r>
          </a:p>
        </p:txBody>
      </p:sp>
    </p:spTree>
    <p:extLst>
      <p:ext uri="{BB962C8B-B14F-4D97-AF65-F5344CB8AC3E}">
        <p14:creationId xmlns:p14="http://schemas.microsoft.com/office/powerpoint/2010/main" val="2680336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Nursery – ‘Foundations for Phonics’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old ‘Phase 1’ phonics</a:t>
            </a:r>
          </a:p>
          <a:p>
            <a:r>
              <a:rPr lang="en-GB" dirty="0"/>
              <a:t>Tuning into sounds</a:t>
            </a:r>
          </a:p>
          <a:p>
            <a:r>
              <a:rPr lang="en-GB" dirty="0"/>
              <a:t>Distinguishing between different sounds</a:t>
            </a:r>
          </a:p>
          <a:p>
            <a:r>
              <a:rPr lang="en-GB" dirty="0"/>
              <a:t>Listening &amp; Attention</a:t>
            </a:r>
          </a:p>
        </p:txBody>
      </p:sp>
    </p:spTree>
    <p:extLst>
      <p:ext uri="{BB962C8B-B14F-4D97-AF65-F5344CB8AC3E}">
        <p14:creationId xmlns:p14="http://schemas.microsoft.com/office/powerpoint/2010/main" val="1166688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7996" r="2365"/>
          <a:stretch/>
        </p:blipFill>
        <p:spPr>
          <a:xfrm>
            <a:off x="1465881" y="2050868"/>
            <a:ext cx="8918104" cy="25415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20477" y="5012027"/>
            <a:ext cx="82089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u="sng" dirty="0">
                <a:solidFill>
                  <a:schemeClr val="accent2">
                    <a:lumMod val="50000"/>
                  </a:schemeClr>
                </a:solidFill>
              </a:rPr>
              <a:t>These 2 areas involve NO visual links with letters! It is all just listening, attention and speaking! </a:t>
            </a:r>
          </a:p>
          <a:p>
            <a:pPr algn="ctr"/>
            <a:r>
              <a:rPr lang="en-GB" sz="2000" u="sng" dirty="0">
                <a:solidFill>
                  <a:schemeClr val="accent2">
                    <a:lumMod val="50000"/>
                  </a:schemeClr>
                </a:solidFill>
              </a:rPr>
              <a:t>Training the brain to link sounds together to make words (oral blending - pre reading) and to break sounds up (oral segmenting - pre spelling) </a:t>
            </a:r>
            <a:endParaRPr lang="en-GB" dirty="0">
              <a:solidFill>
                <a:srgbClr val="D71370"/>
              </a:solidFill>
            </a:endParaRPr>
          </a:p>
        </p:txBody>
      </p:sp>
      <p:pic>
        <p:nvPicPr>
          <p:cNvPr id="7" name="Picture 2" descr="Kingsfield First School | Biddulph | Staffordshire Log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779"/>
          <a:stretch/>
        </p:blipFill>
        <p:spPr bwMode="auto">
          <a:xfrm>
            <a:off x="10488488" y="566187"/>
            <a:ext cx="891208" cy="86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428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Hearing Initial sounds</a:t>
            </a:r>
            <a:br>
              <a:rPr lang="en-GB" dirty="0"/>
            </a:br>
            <a:r>
              <a:rPr lang="en-GB" dirty="0"/>
              <a:t>Blending &amp; Segmenting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95403" y="2551836"/>
            <a:ext cx="95075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dirty="0"/>
              <a:t>Hearing sounds &amp; blending and segmenting become </a:t>
            </a:r>
            <a:r>
              <a:rPr lang="en-GB" sz="2400" b="1" u="sng" dirty="0"/>
              <a:t>primary</a:t>
            </a:r>
            <a:r>
              <a:rPr lang="en-GB" sz="2400" dirty="0"/>
              <a:t> skills for reading.</a:t>
            </a:r>
          </a:p>
          <a:p>
            <a:pPr algn="just"/>
            <a:endParaRPr lang="en-GB" sz="2400" dirty="0"/>
          </a:p>
          <a:p>
            <a:pPr algn="just"/>
            <a:r>
              <a:rPr lang="en-GB" sz="2400" dirty="0"/>
              <a:t>It starts off as ‘</a:t>
            </a:r>
            <a:r>
              <a:rPr lang="en-GB" sz="2400" b="1" dirty="0"/>
              <a:t>oral</a:t>
            </a:r>
            <a:r>
              <a:rPr lang="en-GB" sz="2400" dirty="0"/>
              <a:t> blending and segmenting’ and then develops into just ‘blending and segmenting’ for reading and writing. </a:t>
            </a:r>
          </a:p>
          <a:p>
            <a:pPr algn="just"/>
            <a:r>
              <a:rPr lang="en-GB" sz="2400" b="1" dirty="0"/>
              <a:t>Blending and segmenting </a:t>
            </a:r>
            <a:r>
              <a:rPr lang="en-GB" sz="2400" dirty="0"/>
              <a:t>is a skill children will continually use and apply throughout their reading and writing journey!</a:t>
            </a:r>
          </a:p>
        </p:txBody>
      </p:sp>
      <p:pic>
        <p:nvPicPr>
          <p:cNvPr id="5" name="Picture 4" descr="Chaos - 100 word story - Creatika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476" y="4306162"/>
            <a:ext cx="1500358" cy="150035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97724" y="5085185"/>
            <a:ext cx="4572000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47625">
            <a:solidFill>
              <a:srgbClr val="D71370"/>
            </a:solidFill>
          </a:ln>
        </p:spPr>
        <p:txBody>
          <a:bodyPr>
            <a:spAutoFit/>
          </a:bodyPr>
          <a:lstStyle/>
          <a:p>
            <a:pPr algn="ctr"/>
            <a:r>
              <a:rPr lang="en-GB" sz="2400" dirty="0"/>
              <a:t>This is where some parents start to find it a bit of a minefield! Hopefully the next few slides to help you to understand the difference between the two a little bit more!</a:t>
            </a:r>
          </a:p>
        </p:txBody>
      </p:sp>
      <p:pic>
        <p:nvPicPr>
          <p:cNvPr id="6" name="Picture 5" descr="The End Times Passover: Which Pre-Trib Rapture View? By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419" y="4481381"/>
            <a:ext cx="1727194" cy="2376619"/>
          </a:xfrm>
          <a:prstGeom prst="rect">
            <a:avLst/>
          </a:prstGeom>
        </p:spPr>
      </p:pic>
      <p:pic>
        <p:nvPicPr>
          <p:cNvPr id="7" name="Picture 2" descr="Kingsfield First School | Biddulph | Staffordshire Log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779"/>
          <a:stretch/>
        </p:blipFill>
        <p:spPr bwMode="auto">
          <a:xfrm>
            <a:off x="10450994" y="550875"/>
            <a:ext cx="891208" cy="86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940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7236804"/>
              </p:ext>
            </p:extLst>
          </p:nvPr>
        </p:nvGraphicFramePr>
        <p:xfrm>
          <a:off x="1295402" y="2037522"/>
          <a:ext cx="9049070" cy="4311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Hearing initial sounds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07" t="38105" r="32410" b="38508"/>
          <a:stretch/>
        </p:blipFill>
        <p:spPr bwMode="auto">
          <a:xfrm>
            <a:off x="5732670" y="471649"/>
            <a:ext cx="1869723" cy="926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Kingsfield First School | Biddulph | Staffordshire Logo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779"/>
          <a:stretch/>
        </p:blipFill>
        <p:spPr bwMode="auto">
          <a:xfrm>
            <a:off x="10365930" y="536007"/>
            <a:ext cx="891208" cy="86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76411" y="2492897"/>
            <a:ext cx="1541418" cy="1569660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/>
              <a:t>Stick with 1 sound to begin with. </a:t>
            </a:r>
            <a:r>
              <a:rPr lang="en-GB" sz="2400" dirty="0" err="1"/>
              <a:t>E.g</a:t>
            </a:r>
            <a:r>
              <a:rPr lang="en-GB" sz="2400" dirty="0"/>
              <a:t> all s words. (Alliteration)</a:t>
            </a:r>
          </a:p>
        </p:txBody>
      </p:sp>
    </p:spTree>
    <p:extLst>
      <p:ext uri="{BB962C8B-B14F-4D97-AF65-F5344CB8AC3E}">
        <p14:creationId xmlns:p14="http://schemas.microsoft.com/office/powerpoint/2010/main" val="872000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787117" y="2737448"/>
          <a:ext cx="8774672" cy="3451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95402" y="550875"/>
            <a:ext cx="9601196" cy="1303867"/>
          </a:xfrm>
        </p:spPr>
        <p:txBody>
          <a:bodyPr/>
          <a:lstStyle/>
          <a:p>
            <a:r>
              <a:rPr lang="en-GB" b="1" dirty="0"/>
              <a:t>Oral </a:t>
            </a:r>
            <a:r>
              <a:rPr lang="en-GB" dirty="0"/>
              <a:t>Blending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805070" y="1752253"/>
            <a:ext cx="109231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Blending is the process that is involved in bringing the sounds together to make a word or a syllable and how       /c/  /a/  /t/  becomes cat.</a:t>
            </a:r>
          </a:p>
        </p:txBody>
      </p:sp>
      <p:pic>
        <p:nvPicPr>
          <p:cNvPr id="6" name="Picture 2" descr="Kingsfield First School | Biddulph | Staffordshire Logo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779"/>
          <a:stretch/>
        </p:blipFill>
        <p:spPr bwMode="auto">
          <a:xfrm>
            <a:off x="10279002" y="550875"/>
            <a:ext cx="891208" cy="86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344969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30">
      <a:majorFont>
        <a:latin typeface="The Serif Hand Black"/>
        <a:ea typeface=""/>
        <a:cs typeface=""/>
      </a:majorFont>
      <a:minorFont>
        <a:latin typeface="The Hand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8167161_TF00621257_Win32" id="{F9DD55AF-ED29-46DC-90E1-B3CE2B31E455}" vid="{668D6EBA-FCEA-4415-AF9C-31F8A3E9335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CFB608F-E2ED-4AA5-B472-3C2C89444F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FA8DA88-2D67-4B30-8205-C52078711284}">
  <ds:schemaRefs>
    <ds:schemaRef ds:uri="http://schemas.microsoft.com/office/2006/metadata/properties"/>
    <ds:schemaRef ds:uri="http://purl.org/dc/elements/1.1/"/>
    <ds:schemaRef ds:uri="71af3243-3dd4-4a8d-8c0d-dd76da1f02a5"/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16c05727-aa75-4e4a-9b5f-8a80a1165891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D2896BB-5566-4403-84AA-2FD10D9622B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Sketch presentation</Template>
  <TotalTime>465</TotalTime>
  <Words>1328</Words>
  <Application>Microsoft Office PowerPoint</Application>
  <PresentationFormat>Widescreen</PresentationFormat>
  <Paragraphs>120</Paragraphs>
  <Slides>25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The Hand Black</vt:lpstr>
      <vt:lpstr>The Serif Hand Black</vt:lpstr>
      <vt:lpstr>SketchyVTI</vt:lpstr>
      <vt:lpstr>Phonics in the Early Years</vt:lpstr>
      <vt:lpstr>The Curriculum &amp; Expectations</vt:lpstr>
      <vt:lpstr>The foundations of reading…is phonics!</vt:lpstr>
      <vt:lpstr>PowerPoint Presentation</vt:lpstr>
      <vt:lpstr>Nursery – ‘Foundations for Phonics’</vt:lpstr>
      <vt:lpstr>PowerPoint Presentation</vt:lpstr>
      <vt:lpstr>Hearing Initial sounds Blending &amp; Segmenting</vt:lpstr>
      <vt:lpstr>Hearing initial sounds</vt:lpstr>
      <vt:lpstr>Oral Blending</vt:lpstr>
      <vt:lpstr>Oral Segmenting</vt:lpstr>
      <vt:lpstr>Any Questions so far?</vt:lpstr>
      <vt:lpstr>Reception Phonics – Little Wandle</vt:lpstr>
      <vt:lpstr>PowerPoint Presentation</vt:lpstr>
      <vt:lpstr>PowerPoint Presentation</vt:lpstr>
      <vt:lpstr>Rhyme association with each letter taught…</vt:lpstr>
      <vt:lpstr>Terminology</vt:lpstr>
      <vt:lpstr>Example lesson</vt:lpstr>
      <vt:lpstr>How we teach blending…</vt:lpstr>
      <vt:lpstr>Spelling and how we teach it…  </vt:lpstr>
      <vt:lpstr>Links with Home &amp; Reading Books</vt:lpstr>
      <vt:lpstr>What are Phonic Packs??</vt:lpstr>
      <vt:lpstr>Forget after this session what you are supposed to do?</vt:lpstr>
      <vt:lpstr>Links with Little Wandle and reading books – Reception Children</vt:lpstr>
      <vt:lpstr>Home School Links Book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Phonics in the Early Years</dc:title>
  <dc:creator>Amy Cheetham</dc:creator>
  <cp:lastModifiedBy>A. CHEETHAM (Kingsfield First School)</cp:lastModifiedBy>
  <cp:revision>7</cp:revision>
  <dcterms:created xsi:type="dcterms:W3CDTF">2023-09-17T20:09:34Z</dcterms:created>
  <dcterms:modified xsi:type="dcterms:W3CDTF">2024-09-17T07:10:18Z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