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handoutMasterIdLst>
    <p:handoutMasterId r:id="rId27"/>
  </p:handoutMasterIdLst>
  <p:sldIdLst>
    <p:sldId id="315" r:id="rId5"/>
    <p:sldId id="266" r:id="rId6"/>
    <p:sldId id="337" r:id="rId7"/>
    <p:sldId id="272" r:id="rId8"/>
    <p:sldId id="281" r:id="rId9"/>
    <p:sldId id="335" r:id="rId10"/>
    <p:sldId id="313" r:id="rId11"/>
    <p:sldId id="280" r:id="rId12"/>
    <p:sldId id="294" r:id="rId13"/>
    <p:sldId id="336" r:id="rId14"/>
    <p:sldId id="283" r:id="rId15"/>
    <p:sldId id="296" r:id="rId16"/>
    <p:sldId id="330" r:id="rId17"/>
    <p:sldId id="314" r:id="rId18"/>
    <p:sldId id="329" r:id="rId19"/>
    <p:sldId id="333" r:id="rId20"/>
    <p:sldId id="297" r:id="rId21"/>
    <p:sldId id="292" r:id="rId22"/>
    <p:sldId id="328" r:id="rId23"/>
    <p:sldId id="276" r:id="rId24"/>
    <p:sldId id="334" r:id="rId25"/>
    <p:sldId id="332" r:id="rId2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FF3399"/>
    <a:srgbClr val="CC00CC"/>
    <a:srgbClr val="FFFFCC"/>
    <a:srgbClr val="99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4" d="100"/>
          <a:sy n="74" d="100"/>
        </p:scale>
        <p:origin x="10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DAY (Kingsfield First School)" userId="e9d17c33-7069-45a9-8b6c-3aa9fe7d32b6" providerId="ADAL" clId="{4504E66E-6254-47C8-9928-7B11003022E7}"/>
    <pc:docChg chg="custSel modSld">
      <pc:chgData name="E. DAY (Kingsfield First School)" userId="e9d17c33-7069-45a9-8b6c-3aa9fe7d32b6" providerId="ADAL" clId="{4504E66E-6254-47C8-9928-7B11003022E7}" dt="2023-07-10T20:03:05.307" v="432" actId="2711"/>
      <pc:docMkLst>
        <pc:docMk/>
      </pc:docMkLst>
      <pc:sldChg chg="addSp delSp modSp mod">
        <pc:chgData name="E. DAY (Kingsfield First School)" userId="e9d17c33-7069-45a9-8b6c-3aa9fe7d32b6" providerId="ADAL" clId="{4504E66E-6254-47C8-9928-7B11003022E7}" dt="2023-07-10T19:36:34.698" v="103" actId="1076"/>
        <pc:sldMkLst>
          <pc:docMk/>
          <pc:sldMk cId="0" sldId="266"/>
        </pc:sldMkLst>
        <pc:spChg chg="del mod">
          <ac:chgData name="E. DAY (Kingsfield First School)" userId="e9d17c33-7069-45a9-8b6c-3aa9fe7d32b6" providerId="ADAL" clId="{4504E66E-6254-47C8-9928-7B11003022E7}" dt="2023-07-10T19:22:15.710" v="1" actId="478"/>
          <ac:spMkLst>
            <pc:docMk/>
            <pc:sldMk cId="0" sldId="266"/>
            <ac:spMk id="2" creationId="{93252109-00A5-45A5-BBC5-CAAF207F3755}"/>
          </ac:spMkLst>
        </pc:spChg>
        <pc:spChg chg="mod">
          <ac:chgData name="E. DAY (Kingsfield First School)" userId="e9d17c33-7069-45a9-8b6c-3aa9fe7d32b6" providerId="ADAL" clId="{4504E66E-6254-47C8-9928-7B11003022E7}" dt="2023-07-10T19:32:18.867" v="67" actId="1076"/>
          <ac:spMkLst>
            <pc:docMk/>
            <pc:sldMk cId="0" sldId="266"/>
            <ac:spMk id="5122" creationId="{15430696-7B8E-48FA-99B8-CAE8B77C5EBB}"/>
          </ac:spMkLst>
        </pc:spChg>
        <pc:spChg chg="del">
          <ac:chgData name="E. DAY (Kingsfield First School)" userId="e9d17c33-7069-45a9-8b6c-3aa9fe7d32b6" providerId="ADAL" clId="{4504E66E-6254-47C8-9928-7B11003022E7}" dt="2023-07-10T19:22:18.204" v="2" actId="478"/>
          <ac:spMkLst>
            <pc:docMk/>
            <pc:sldMk cId="0" sldId="266"/>
            <ac:spMk id="5125" creationId="{080DCA40-D627-AA45-D389-DBCC9B83CDAC}"/>
          </ac:spMkLst>
        </pc:spChg>
        <pc:picChg chg="add mod">
          <ac:chgData name="E. DAY (Kingsfield First School)" userId="e9d17c33-7069-45a9-8b6c-3aa9fe7d32b6" providerId="ADAL" clId="{4504E66E-6254-47C8-9928-7B11003022E7}" dt="2023-07-10T19:35:00.735" v="84" actId="1076"/>
          <ac:picMkLst>
            <pc:docMk/>
            <pc:sldMk cId="0" sldId="266"/>
            <ac:picMk id="1026" creationId="{B4D6264D-C0C2-4C78-B121-DAB612EE409F}"/>
          </ac:picMkLst>
        </pc:picChg>
        <pc:picChg chg="add mod">
          <ac:chgData name="E. DAY (Kingsfield First School)" userId="e9d17c33-7069-45a9-8b6c-3aa9fe7d32b6" providerId="ADAL" clId="{4504E66E-6254-47C8-9928-7B11003022E7}" dt="2023-07-10T19:35:03.077" v="85" actId="1076"/>
          <ac:picMkLst>
            <pc:docMk/>
            <pc:sldMk cId="0" sldId="266"/>
            <ac:picMk id="1028" creationId="{39935831-2435-4D8C-ACBB-865F02237CF1}"/>
          </ac:picMkLst>
        </pc:picChg>
        <pc:picChg chg="add mod">
          <ac:chgData name="E. DAY (Kingsfield First School)" userId="e9d17c33-7069-45a9-8b6c-3aa9fe7d32b6" providerId="ADAL" clId="{4504E66E-6254-47C8-9928-7B11003022E7}" dt="2023-07-10T19:35:13.604" v="88" actId="1076"/>
          <ac:picMkLst>
            <pc:docMk/>
            <pc:sldMk cId="0" sldId="266"/>
            <ac:picMk id="1030" creationId="{8C458A86-5D1F-4743-8D23-23A66F66D53D}"/>
          </ac:picMkLst>
        </pc:picChg>
        <pc:picChg chg="add mod">
          <ac:chgData name="E. DAY (Kingsfield First School)" userId="e9d17c33-7069-45a9-8b6c-3aa9fe7d32b6" providerId="ADAL" clId="{4504E66E-6254-47C8-9928-7B11003022E7}" dt="2023-07-10T19:35:24.468" v="91" actId="1076"/>
          <ac:picMkLst>
            <pc:docMk/>
            <pc:sldMk cId="0" sldId="266"/>
            <ac:picMk id="1032" creationId="{52249502-0024-4A52-9296-31D3ACEA4E1B}"/>
          </ac:picMkLst>
        </pc:picChg>
        <pc:picChg chg="add mod">
          <ac:chgData name="E. DAY (Kingsfield First School)" userId="e9d17c33-7069-45a9-8b6c-3aa9fe7d32b6" providerId="ADAL" clId="{4504E66E-6254-47C8-9928-7B11003022E7}" dt="2023-07-10T19:35:34.228" v="94" actId="1076"/>
          <ac:picMkLst>
            <pc:docMk/>
            <pc:sldMk cId="0" sldId="266"/>
            <ac:picMk id="1034" creationId="{F8B28995-4D82-4197-BF83-097F6E9E0801}"/>
          </ac:picMkLst>
        </pc:picChg>
        <pc:picChg chg="add mod">
          <ac:chgData name="E. DAY (Kingsfield First School)" userId="e9d17c33-7069-45a9-8b6c-3aa9fe7d32b6" providerId="ADAL" clId="{4504E66E-6254-47C8-9928-7B11003022E7}" dt="2023-07-10T19:35:20.831" v="90" actId="1076"/>
          <ac:picMkLst>
            <pc:docMk/>
            <pc:sldMk cId="0" sldId="266"/>
            <ac:picMk id="1036" creationId="{28DE4D0A-153D-4A68-921D-642AA52060E5}"/>
          </ac:picMkLst>
        </pc:picChg>
        <pc:picChg chg="add mod">
          <ac:chgData name="E. DAY (Kingsfield First School)" userId="e9d17c33-7069-45a9-8b6c-3aa9fe7d32b6" providerId="ADAL" clId="{4504E66E-6254-47C8-9928-7B11003022E7}" dt="2023-07-10T19:35:05.528" v="86" actId="1076"/>
          <ac:picMkLst>
            <pc:docMk/>
            <pc:sldMk cId="0" sldId="266"/>
            <ac:picMk id="1038" creationId="{82966D04-B435-4ADD-B783-FA9AD83531EB}"/>
          </ac:picMkLst>
        </pc:picChg>
        <pc:picChg chg="add del mod">
          <ac:chgData name="E. DAY (Kingsfield First School)" userId="e9d17c33-7069-45a9-8b6c-3aa9fe7d32b6" providerId="ADAL" clId="{4504E66E-6254-47C8-9928-7B11003022E7}" dt="2023-07-10T19:33:32.408" v="76" actId="478"/>
          <ac:picMkLst>
            <pc:docMk/>
            <pc:sldMk cId="0" sldId="266"/>
            <ac:picMk id="1040" creationId="{76E40368-1565-4BFA-B7EE-77A53CE8CDFF}"/>
          </ac:picMkLst>
        </pc:picChg>
        <pc:picChg chg="add mod">
          <ac:chgData name="E. DAY (Kingsfield First School)" userId="e9d17c33-7069-45a9-8b6c-3aa9fe7d32b6" providerId="ADAL" clId="{4504E66E-6254-47C8-9928-7B11003022E7}" dt="2023-07-10T19:35:29.477" v="93" actId="14100"/>
          <ac:picMkLst>
            <pc:docMk/>
            <pc:sldMk cId="0" sldId="266"/>
            <ac:picMk id="1042" creationId="{8FA8F809-9D40-4231-9AC6-6E5D4B05E186}"/>
          </ac:picMkLst>
        </pc:picChg>
        <pc:picChg chg="add mod">
          <ac:chgData name="E. DAY (Kingsfield First School)" userId="e9d17c33-7069-45a9-8b6c-3aa9fe7d32b6" providerId="ADAL" clId="{4504E66E-6254-47C8-9928-7B11003022E7}" dt="2023-07-10T19:35:39.274" v="95" actId="1076"/>
          <ac:picMkLst>
            <pc:docMk/>
            <pc:sldMk cId="0" sldId="266"/>
            <ac:picMk id="1044" creationId="{5C5454F0-FB8F-4C1F-B1B2-F681B43A999E}"/>
          </ac:picMkLst>
        </pc:picChg>
        <pc:picChg chg="add mod">
          <ac:chgData name="E. DAY (Kingsfield First School)" userId="e9d17c33-7069-45a9-8b6c-3aa9fe7d32b6" providerId="ADAL" clId="{4504E66E-6254-47C8-9928-7B11003022E7}" dt="2023-07-10T19:36:34.698" v="103" actId="1076"/>
          <ac:picMkLst>
            <pc:docMk/>
            <pc:sldMk cId="0" sldId="266"/>
            <ac:picMk id="1046" creationId="{563EE780-466E-4F64-A91C-FB762D1A05A1}"/>
          </ac:picMkLst>
        </pc:picChg>
      </pc:sldChg>
      <pc:sldChg chg="modSp mod">
        <pc:chgData name="E. DAY (Kingsfield First School)" userId="e9d17c33-7069-45a9-8b6c-3aa9fe7d32b6" providerId="ADAL" clId="{4504E66E-6254-47C8-9928-7B11003022E7}" dt="2023-07-10T19:39:58.981" v="224" actId="207"/>
        <pc:sldMkLst>
          <pc:docMk/>
          <pc:sldMk cId="0" sldId="272"/>
        </pc:sldMkLst>
        <pc:spChg chg="mod">
          <ac:chgData name="E. DAY (Kingsfield First School)" userId="e9d17c33-7069-45a9-8b6c-3aa9fe7d32b6" providerId="ADAL" clId="{4504E66E-6254-47C8-9928-7B11003022E7}" dt="2023-07-10T19:39:29.887" v="222" actId="20577"/>
          <ac:spMkLst>
            <pc:docMk/>
            <pc:sldMk cId="0" sldId="272"/>
            <ac:spMk id="7170" creationId="{FF005026-10CB-EA40-A013-1C0D161997C4}"/>
          </ac:spMkLst>
        </pc:spChg>
        <pc:spChg chg="mod">
          <ac:chgData name="E. DAY (Kingsfield First School)" userId="e9d17c33-7069-45a9-8b6c-3aa9fe7d32b6" providerId="ADAL" clId="{4504E66E-6254-47C8-9928-7B11003022E7}" dt="2023-07-10T19:39:58.981" v="224" actId="207"/>
          <ac:spMkLst>
            <pc:docMk/>
            <pc:sldMk cId="0" sldId="272"/>
            <ac:spMk id="7171" creationId="{9C28B163-EE31-C4A9-2B69-09CA50B15044}"/>
          </ac:spMkLst>
        </pc:spChg>
      </pc:sldChg>
      <pc:sldChg chg="modSp mod">
        <pc:chgData name="E. DAY (Kingsfield First School)" userId="e9d17c33-7069-45a9-8b6c-3aa9fe7d32b6" providerId="ADAL" clId="{4504E66E-6254-47C8-9928-7B11003022E7}" dt="2023-07-10T20:02:42.503" v="427" actId="1076"/>
        <pc:sldMkLst>
          <pc:docMk/>
          <pc:sldMk cId="0" sldId="276"/>
        </pc:sldMkLst>
        <pc:spChg chg="mod">
          <ac:chgData name="E. DAY (Kingsfield First School)" userId="e9d17c33-7069-45a9-8b6c-3aa9fe7d32b6" providerId="ADAL" clId="{4504E66E-6254-47C8-9928-7B11003022E7}" dt="2023-07-10T20:02:39.571" v="426" actId="1076"/>
          <ac:spMkLst>
            <pc:docMk/>
            <pc:sldMk cId="0" sldId="276"/>
            <ac:spMk id="21508" creationId="{A0CDF189-1780-7AF3-E1D3-8B9199ABBCE7}"/>
          </ac:spMkLst>
        </pc:spChg>
        <pc:spChg chg="mod">
          <ac:chgData name="E. DAY (Kingsfield First School)" userId="e9d17c33-7069-45a9-8b6c-3aa9fe7d32b6" providerId="ADAL" clId="{4504E66E-6254-47C8-9928-7B11003022E7}" dt="2023-07-10T20:02:11.824" v="421" actId="1076"/>
          <ac:spMkLst>
            <pc:docMk/>
            <pc:sldMk cId="0" sldId="276"/>
            <ac:spMk id="32772" creationId="{1CB2F423-0B12-4E39-5F58-64A9D83BC5AB}"/>
          </ac:spMkLst>
        </pc:spChg>
        <pc:picChg chg="mod">
          <ac:chgData name="E. DAY (Kingsfield First School)" userId="e9d17c33-7069-45a9-8b6c-3aa9fe7d32b6" providerId="ADAL" clId="{4504E66E-6254-47C8-9928-7B11003022E7}" dt="2023-07-10T20:02:42.503" v="427" actId="1076"/>
          <ac:picMkLst>
            <pc:docMk/>
            <pc:sldMk cId="0" sldId="276"/>
            <ac:picMk id="23556" creationId="{7DE5FE62-FAA1-999E-544A-60F60D07D625}"/>
          </ac:picMkLst>
        </pc:picChg>
      </pc:sldChg>
      <pc:sldChg chg="addSp delSp modSp mod">
        <pc:chgData name="E. DAY (Kingsfield First School)" userId="e9d17c33-7069-45a9-8b6c-3aa9fe7d32b6" providerId="ADAL" clId="{4504E66E-6254-47C8-9928-7B11003022E7}" dt="2023-07-10T19:54:05.975" v="354" actId="1076"/>
        <pc:sldMkLst>
          <pc:docMk/>
          <pc:sldMk cId="0" sldId="280"/>
        </pc:sldMkLst>
        <pc:spChg chg="add del mod">
          <ac:chgData name="E. DAY (Kingsfield First School)" userId="e9d17c33-7069-45a9-8b6c-3aa9fe7d32b6" providerId="ADAL" clId="{4504E66E-6254-47C8-9928-7B11003022E7}" dt="2023-07-10T19:43:18.773" v="283" actId="478"/>
          <ac:spMkLst>
            <pc:docMk/>
            <pc:sldMk cId="0" sldId="280"/>
            <ac:spMk id="2" creationId="{5DF56B1F-9D71-4AAD-AD52-62F0706DE39D}"/>
          </ac:spMkLst>
        </pc:spChg>
        <pc:spChg chg="mod">
          <ac:chgData name="E. DAY (Kingsfield First School)" userId="e9d17c33-7069-45a9-8b6c-3aa9fe7d32b6" providerId="ADAL" clId="{4504E66E-6254-47C8-9928-7B11003022E7}" dt="2023-07-10T19:43:37.518" v="293" actId="1076"/>
          <ac:spMkLst>
            <pc:docMk/>
            <pc:sldMk cId="0" sldId="280"/>
            <ac:spMk id="11266" creationId="{6E85BB7F-4EB5-F733-0F3C-15FE53764E0B}"/>
          </ac:spMkLst>
        </pc:spChg>
        <pc:spChg chg="mod">
          <ac:chgData name="E. DAY (Kingsfield First School)" userId="e9d17c33-7069-45a9-8b6c-3aa9fe7d32b6" providerId="ADAL" clId="{4504E66E-6254-47C8-9928-7B11003022E7}" dt="2023-07-10T19:43:58.383" v="340" actId="1076"/>
          <ac:spMkLst>
            <pc:docMk/>
            <pc:sldMk cId="0" sldId="280"/>
            <ac:spMk id="11268" creationId="{D736F9C3-56F8-CDD1-8524-40BC0B821EAF}"/>
          </ac:spMkLst>
        </pc:spChg>
        <pc:picChg chg="add mod">
          <ac:chgData name="E. DAY (Kingsfield First School)" userId="e9d17c33-7069-45a9-8b6c-3aa9fe7d32b6" providerId="ADAL" clId="{4504E66E-6254-47C8-9928-7B11003022E7}" dt="2023-07-10T19:47:57.023" v="343" actId="1076"/>
          <ac:picMkLst>
            <pc:docMk/>
            <pc:sldMk cId="0" sldId="280"/>
            <ac:picMk id="2050" creationId="{3536AD5E-DDD1-43E8-B7B2-29F31BF482A8}"/>
          </ac:picMkLst>
        </pc:picChg>
        <pc:picChg chg="add mod">
          <ac:chgData name="E. DAY (Kingsfield First School)" userId="e9d17c33-7069-45a9-8b6c-3aa9fe7d32b6" providerId="ADAL" clId="{4504E66E-6254-47C8-9928-7B11003022E7}" dt="2023-07-10T19:53:08.014" v="348" actId="1076"/>
          <ac:picMkLst>
            <pc:docMk/>
            <pc:sldMk cId="0" sldId="280"/>
            <ac:picMk id="2052" creationId="{60C30552-A553-4E6C-9A48-E5F802DA2C8A}"/>
          </ac:picMkLst>
        </pc:picChg>
        <pc:picChg chg="add mod">
          <ac:chgData name="E. DAY (Kingsfield First School)" userId="e9d17c33-7069-45a9-8b6c-3aa9fe7d32b6" providerId="ADAL" clId="{4504E66E-6254-47C8-9928-7B11003022E7}" dt="2023-07-10T19:54:05.975" v="354" actId="1076"/>
          <ac:picMkLst>
            <pc:docMk/>
            <pc:sldMk cId="0" sldId="280"/>
            <ac:picMk id="2054" creationId="{486D8805-DE7A-4B06-A070-4182EC97E9E0}"/>
          </ac:picMkLst>
        </pc:picChg>
        <pc:picChg chg="del mod">
          <ac:chgData name="E. DAY (Kingsfield First School)" userId="e9d17c33-7069-45a9-8b6c-3aa9fe7d32b6" providerId="ADAL" clId="{4504E66E-6254-47C8-9928-7B11003022E7}" dt="2023-07-10T19:43:06.103" v="275" actId="478"/>
          <ac:picMkLst>
            <pc:docMk/>
            <pc:sldMk cId="0" sldId="280"/>
            <ac:picMk id="11267" creationId="{7509B2C4-9084-8B76-359A-FC39CB861712}"/>
          </ac:picMkLst>
        </pc:picChg>
      </pc:sldChg>
      <pc:sldChg chg="modSp mod">
        <pc:chgData name="E. DAY (Kingsfield First School)" userId="e9d17c33-7069-45a9-8b6c-3aa9fe7d32b6" providerId="ADAL" clId="{4504E66E-6254-47C8-9928-7B11003022E7}" dt="2023-07-10T19:41:19.200" v="237" actId="20577"/>
        <pc:sldMkLst>
          <pc:docMk/>
          <pc:sldMk cId="0" sldId="281"/>
        </pc:sldMkLst>
        <pc:spChg chg="mod">
          <ac:chgData name="E. DAY (Kingsfield First School)" userId="e9d17c33-7069-45a9-8b6c-3aa9fe7d32b6" providerId="ADAL" clId="{4504E66E-6254-47C8-9928-7B11003022E7}" dt="2023-07-10T19:41:10.945" v="236" actId="1076"/>
          <ac:spMkLst>
            <pc:docMk/>
            <pc:sldMk cId="0" sldId="281"/>
            <ac:spMk id="8194" creationId="{652BF5DE-4BF7-2F83-9171-EF24104BDB95}"/>
          </ac:spMkLst>
        </pc:spChg>
        <pc:spChg chg="mod">
          <ac:chgData name="E. DAY (Kingsfield First School)" userId="e9d17c33-7069-45a9-8b6c-3aa9fe7d32b6" providerId="ADAL" clId="{4504E66E-6254-47C8-9928-7B11003022E7}" dt="2023-07-10T19:41:19.200" v="237" actId="20577"/>
          <ac:spMkLst>
            <pc:docMk/>
            <pc:sldMk cId="0" sldId="281"/>
            <ac:spMk id="8197" creationId="{13362A4A-7E8B-989C-4FC0-8F9A2676929E}"/>
          </ac:spMkLst>
        </pc:spChg>
      </pc:sldChg>
      <pc:sldChg chg="modSp mod">
        <pc:chgData name="E. DAY (Kingsfield First School)" userId="e9d17c33-7069-45a9-8b6c-3aa9fe7d32b6" providerId="ADAL" clId="{4504E66E-6254-47C8-9928-7B11003022E7}" dt="2023-07-10T19:58:24.385" v="380" actId="1076"/>
        <pc:sldMkLst>
          <pc:docMk/>
          <pc:sldMk cId="0" sldId="283"/>
        </pc:sldMkLst>
        <pc:spChg chg="mod">
          <ac:chgData name="E. DAY (Kingsfield First School)" userId="e9d17c33-7069-45a9-8b6c-3aa9fe7d32b6" providerId="ADAL" clId="{4504E66E-6254-47C8-9928-7B11003022E7}" dt="2023-07-10T19:57:56.640" v="372" actId="2711"/>
          <ac:spMkLst>
            <pc:docMk/>
            <pc:sldMk cId="0" sldId="283"/>
            <ac:spMk id="14338" creationId="{918976D3-D5C6-6C42-8A5D-EFE14E764E8B}"/>
          </ac:spMkLst>
        </pc:spChg>
        <pc:spChg chg="mod">
          <ac:chgData name="E. DAY (Kingsfield First School)" userId="e9d17c33-7069-45a9-8b6c-3aa9fe7d32b6" providerId="ADAL" clId="{4504E66E-6254-47C8-9928-7B11003022E7}" dt="2023-07-10T19:58:24.385" v="380" actId="1076"/>
          <ac:spMkLst>
            <pc:docMk/>
            <pc:sldMk cId="0" sldId="283"/>
            <ac:spMk id="14339" creationId="{B836387E-E22F-6E3F-C409-01BA73A05046}"/>
          </ac:spMkLst>
        </pc:spChg>
        <pc:picChg chg="mod">
          <ac:chgData name="E. DAY (Kingsfield First School)" userId="e9d17c33-7069-45a9-8b6c-3aa9fe7d32b6" providerId="ADAL" clId="{4504E66E-6254-47C8-9928-7B11003022E7}" dt="2023-07-10T19:58:19.666" v="379" actId="14100"/>
          <ac:picMkLst>
            <pc:docMk/>
            <pc:sldMk cId="0" sldId="283"/>
            <ac:picMk id="14340" creationId="{B1651A7E-C390-1376-49E2-2EA522ACC01F}"/>
          </ac:picMkLst>
        </pc:picChg>
      </pc:sldChg>
      <pc:sldChg chg="modSp mod">
        <pc:chgData name="E. DAY (Kingsfield First School)" userId="e9d17c33-7069-45a9-8b6c-3aa9fe7d32b6" providerId="ADAL" clId="{4504E66E-6254-47C8-9928-7B11003022E7}" dt="2023-07-10T20:00:52.478" v="410" actId="207"/>
        <pc:sldMkLst>
          <pc:docMk/>
          <pc:sldMk cId="0" sldId="292"/>
        </pc:sldMkLst>
        <pc:spChg chg="mod">
          <ac:chgData name="E. DAY (Kingsfield First School)" userId="e9d17c33-7069-45a9-8b6c-3aa9fe7d32b6" providerId="ADAL" clId="{4504E66E-6254-47C8-9928-7B11003022E7}" dt="2023-07-10T20:00:52.478" v="410" actId="207"/>
          <ac:spMkLst>
            <pc:docMk/>
            <pc:sldMk cId="0" sldId="292"/>
            <ac:spMk id="3" creationId="{6F3B0A56-53CB-D983-72C1-DDE6E409D76D}"/>
          </ac:spMkLst>
        </pc:spChg>
      </pc:sldChg>
      <pc:sldChg chg="modSp mod">
        <pc:chgData name="E. DAY (Kingsfield First School)" userId="e9d17c33-7069-45a9-8b6c-3aa9fe7d32b6" providerId="ADAL" clId="{4504E66E-6254-47C8-9928-7B11003022E7}" dt="2023-07-10T19:56:23.256" v="363" actId="404"/>
        <pc:sldMkLst>
          <pc:docMk/>
          <pc:sldMk cId="0" sldId="294"/>
        </pc:sldMkLst>
        <pc:spChg chg="mod">
          <ac:chgData name="E. DAY (Kingsfield First School)" userId="e9d17c33-7069-45a9-8b6c-3aa9fe7d32b6" providerId="ADAL" clId="{4504E66E-6254-47C8-9928-7B11003022E7}" dt="2023-07-10T19:56:23.256" v="363" actId="404"/>
          <ac:spMkLst>
            <pc:docMk/>
            <pc:sldMk cId="0" sldId="294"/>
            <ac:spMk id="13314" creationId="{AAC55F84-34BE-C2E3-E643-82A0E2C94C85}"/>
          </ac:spMkLst>
        </pc:spChg>
        <pc:spChg chg="mod">
          <ac:chgData name="E. DAY (Kingsfield First School)" userId="e9d17c33-7069-45a9-8b6c-3aa9fe7d32b6" providerId="ADAL" clId="{4504E66E-6254-47C8-9928-7B11003022E7}" dt="2023-07-10T19:56:15.853" v="361" actId="14100"/>
          <ac:spMkLst>
            <pc:docMk/>
            <pc:sldMk cId="0" sldId="294"/>
            <ac:spMk id="13317" creationId="{B4E3B03C-98AB-112E-9AD0-BF6DD03C8884}"/>
          </ac:spMkLst>
        </pc:spChg>
      </pc:sldChg>
      <pc:sldChg chg="modSp mod">
        <pc:chgData name="E. DAY (Kingsfield First School)" userId="e9d17c33-7069-45a9-8b6c-3aa9fe7d32b6" providerId="ADAL" clId="{4504E66E-6254-47C8-9928-7B11003022E7}" dt="2023-07-10T19:58:43.685" v="388" actId="5793"/>
        <pc:sldMkLst>
          <pc:docMk/>
          <pc:sldMk cId="0" sldId="296"/>
        </pc:sldMkLst>
        <pc:spChg chg="mod">
          <ac:chgData name="E. DAY (Kingsfield First School)" userId="e9d17c33-7069-45a9-8b6c-3aa9fe7d32b6" providerId="ADAL" clId="{4504E66E-6254-47C8-9928-7B11003022E7}" dt="2023-07-10T19:58:32.857" v="381" actId="207"/>
          <ac:spMkLst>
            <pc:docMk/>
            <pc:sldMk cId="0" sldId="296"/>
            <ac:spMk id="4" creationId="{9CC39F05-F3AD-9ECB-C0A5-3B4847F9EC25}"/>
          </ac:spMkLst>
        </pc:spChg>
        <pc:spChg chg="mod">
          <ac:chgData name="E. DAY (Kingsfield First School)" userId="e9d17c33-7069-45a9-8b6c-3aa9fe7d32b6" providerId="ADAL" clId="{4504E66E-6254-47C8-9928-7B11003022E7}" dt="2023-07-10T19:58:43.685" v="388" actId="5793"/>
          <ac:spMkLst>
            <pc:docMk/>
            <pc:sldMk cId="0" sldId="296"/>
            <ac:spMk id="15362" creationId="{437BB767-BC74-055E-BF55-16C1A0BADCF5}"/>
          </ac:spMkLst>
        </pc:spChg>
      </pc:sldChg>
      <pc:sldChg chg="modSp mod">
        <pc:chgData name="E. DAY (Kingsfield First School)" userId="e9d17c33-7069-45a9-8b6c-3aa9fe7d32b6" providerId="ADAL" clId="{4504E66E-6254-47C8-9928-7B11003022E7}" dt="2023-07-10T20:00:34.710" v="409" actId="2711"/>
        <pc:sldMkLst>
          <pc:docMk/>
          <pc:sldMk cId="0" sldId="297"/>
        </pc:sldMkLst>
        <pc:spChg chg="mod">
          <ac:chgData name="E. DAY (Kingsfield First School)" userId="e9d17c33-7069-45a9-8b6c-3aa9fe7d32b6" providerId="ADAL" clId="{4504E66E-6254-47C8-9928-7B11003022E7}" dt="2023-07-10T20:00:34.710" v="409" actId="2711"/>
          <ac:spMkLst>
            <pc:docMk/>
            <pc:sldMk cId="0" sldId="297"/>
            <ac:spMk id="20482" creationId="{B0F4653F-08CD-347F-3AC5-9E1421CE67BE}"/>
          </ac:spMkLst>
        </pc:spChg>
      </pc:sldChg>
      <pc:sldChg chg="modSp mod">
        <pc:chgData name="E. DAY (Kingsfield First School)" userId="e9d17c33-7069-45a9-8b6c-3aa9fe7d32b6" providerId="ADAL" clId="{4504E66E-6254-47C8-9928-7B11003022E7}" dt="2023-07-10T19:42:48.218" v="271" actId="207"/>
        <pc:sldMkLst>
          <pc:docMk/>
          <pc:sldMk cId="0" sldId="313"/>
        </pc:sldMkLst>
        <pc:spChg chg="mod">
          <ac:chgData name="E. DAY (Kingsfield First School)" userId="e9d17c33-7069-45a9-8b6c-3aa9fe7d32b6" providerId="ADAL" clId="{4504E66E-6254-47C8-9928-7B11003022E7}" dt="2023-07-10T19:42:48.218" v="271" actId="207"/>
          <ac:spMkLst>
            <pc:docMk/>
            <pc:sldMk cId="0" sldId="313"/>
            <ac:spMk id="12290" creationId="{2282CA96-856F-803E-8F3B-1AC1636D78A9}"/>
          </ac:spMkLst>
        </pc:spChg>
        <pc:spChg chg="mod">
          <ac:chgData name="E. DAY (Kingsfield First School)" userId="e9d17c33-7069-45a9-8b6c-3aa9fe7d32b6" providerId="ADAL" clId="{4504E66E-6254-47C8-9928-7B11003022E7}" dt="2023-07-10T19:42:33.534" v="270" actId="207"/>
          <ac:spMkLst>
            <pc:docMk/>
            <pc:sldMk cId="0" sldId="313"/>
            <ac:spMk id="12291" creationId="{2A242A5D-BA90-C513-7AAF-DBAED8FAB141}"/>
          </ac:spMkLst>
        </pc:spChg>
      </pc:sldChg>
      <pc:sldChg chg="modSp">
        <pc:chgData name="E. DAY (Kingsfield First School)" userId="e9d17c33-7069-45a9-8b6c-3aa9fe7d32b6" providerId="ADAL" clId="{4504E66E-6254-47C8-9928-7B11003022E7}" dt="2023-07-10T19:59:43.174" v="397" actId="1076"/>
        <pc:sldMkLst>
          <pc:docMk/>
          <pc:sldMk cId="0" sldId="314"/>
        </pc:sldMkLst>
        <pc:spChg chg="mod">
          <ac:chgData name="E. DAY (Kingsfield First School)" userId="e9d17c33-7069-45a9-8b6c-3aa9fe7d32b6" providerId="ADAL" clId="{4504E66E-6254-47C8-9928-7B11003022E7}" dt="2023-07-10T19:59:43.174" v="397" actId="1076"/>
          <ac:spMkLst>
            <pc:docMk/>
            <pc:sldMk cId="0" sldId="314"/>
            <ac:spMk id="17412" creationId="{E90B4B89-D3C7-F998-1716-2C9A3772F664}"/>
          </ac:spMkLst>
        </pc:spChg>
        <pc:spChg chg="mod">
          <ac:chgData name="E. DAY (Kingsfield First School)" userId="e9d17c33-7069-45a9-8b6c-3aa9fe7d32b6" providerId="ADAL" clId="{4504E66E-6254-47C8-9928-7B11003022E7}" dt="2023-07-10T19:59:38.913" v="396" actId="5793"/>
          <ac:spMkLst>
            <pc:docMk/>
            <pc:sldMk cId="0" sldId="314"/>
            <ac:spMk id="22530" creationId="{4812A547-A531-B27A-6782-FBCC494071DE}"/>
          </ac:spMkLst>
        </pc:spChg>
      </pc:sldChg>
      <pc:sldChg chg="modSp mod">
        <pc:chgData name="E. DAY (Kingsfield First School)" userId="e9d17c33-7069-45a9-8b6c-3aa9fe7d32b6" providerId="ADAL" clId="{4504E66E-6254-47C8-9928-7B11003022E7}" dt="2023-07-10T20:01:45.173" v="416" actId="1076"/>
        <pc:sldMkLst>
          <pc:docMk/>
          <pc:sldMk cId="0" sldId="328"/>
        </pc:sldMkLst>
        <pc:spChg chg="mod">
          <ac:chgData name="E. DAY (Kingsfield First School)" userId="e9d17c33-7069-45a9-8b6c-3aa9fe7d32b6" providerId="ADAL" clId="{4504E66E-6254-47C8-9928-7B11003022E7}" dt="2023-07-10T20:01:45.173" v="416" actId="1076"/>
          <ac:spMkLst>
            <pc:docMk/>
            <pc:sldMk cId="0" sldId="328"/>
            <ac:spMk id="20483" creationId="{17966D3D-BAA0-45EB-2769-50282624BDA3}"/>
          </ac:spMkLst>
        </pc:spChg>
        <pc:spChg chg="mod">
          <ac:chgData name="E. DAY (Kingsfield First School)" userId="e9d17c33-7069-45a9-8b6c-3aa9fe7d32b6" providerId="ADAL" clId="{4504E66E-6254-47C8-9928-7B11003022E7}" dt="2023-07-10T20:01:15.165" v="412" actId="207"/>
          <ac:spMkLst>
            <pc:docMk/>
            <pc:sldMk cId="0" sldId="328"/>
            <ac:spMk id="22530" creationId="{F141BCE4-C1D7-1240-F516-09877C066E6D}"/>
          </ac:spMkLst>
        </pc:spChg>
      </pc:sldChg>
      <pc:sldChg chg="modSp mod">
        <pc:chgData name="E. DAY (Kingsfield First School)" userId="e9d17c33-7069-45a9-8b6c-3aa9fe7d32b6" providerId="ADAL" clId="{4504E66E-6254-47C8-9928-7B11003022E7}" dt="2023-07-10T20:00:14.228" v="408" actId="5793"/>
        <pc:sldMkLst>
          <pc:docMk/>
          <pc:sldMk cId="0" sldId="329"/>
        </pc:sldMkLst>
        <pc:spChg chg="mod">
          <ac:chgData name="E. DAY (Kingsfield First School)" userId="e9d17c33-7069-45a9-8b6c-3aa9fe7d32b6" providerId="ADAL" clId="{4504E66E-6254-47C8-9928-7B11003022E7}" dt="2023-07-10T20:00:00.104" v="400" actId="14100"/>
          <ac:spMkLst>
            <pc:docMk/>
            <pc:sldMk cId="0" sldId="329"/>
            <ac:spMk id="14339" creationId="{A6884C57-828A-FCF2-25CC-4D2ED967E929}"/>
          </ac:spMkLst>
        </pc:spChg>
        <pc:spChg chg="mod">
          <ac:chgData name="E. DAY (Kingsfield First School)" userId="e9d17c33-7069-45a9-8b6c-3aa9fe7d32b6" providerId="ADAL" clId="{4504E66E-6254-47C8-9928-7B11003022E7}" dt="2023-07-10T20:00:14.228" v="408" actId="5793"/>
          <ac:spMkLst>
            <pc:docMk/>
            <pc:sldMk cId="0" sldId="329"/>
            <ac:spMk id="18434" creationId="{21D735FE-B999-3972-A5CD-EEEA456F452F}"/>
          </ac:spMkLst>
        </pc:spChg>
      </pc:sldChg>
      <pc:sldChg chg="modSp mod">
        <pc:chgData name="E. DAY (Kingsfield First School)" userId="e9d17c33-7069-45a9-8b6c-3aa9fe7d32b6" providerId="ADAL" clId="{4504E66E-6254-47C8-9928-7B11003022E7}" dt="2023-07-10T19:58:57.114" v="390" actId="207"/>
        <pc:sldMkLst>
          <pc:docMk/>
          <pc:sldMk cId="0" sldId="330"/>
        </pc:sldMkLst>
        <pc:spChg chg="mod">
          <ac:chgData name="E. DAY (Kingsfield First School)" userId="e9d17c33-7069-45a9-8b6c-3aa9fe7d32b6" providerId="ADAL" clId="{4504E66E-6254-47C8-9928-7B11003022E7}" dt="2023-07-10T19:58:57.114" v="390" actId="207"/>
          <ac:spMkLst>
            <pc:docMk/>
            <pc:sldMk cId="0" sldId="330"/>
            <ac:spMk id="4099" creationId="{1AEB136A-E3A0-9131-1012-4C0FA6439D79}"/>
          </ac:spMkLst>
        </pc:spChg>
        <pc:spChg chg="mod">
          <ac:chgData name="E. DAY (Kingsfield First School)" userId="e9d17c33-7069-45a9-8b6c-3aa9fe7d32b6" providerId="ADAL" clId="{4504E66E-6254-47C8-9928-7B11003022E7}" dt="2023-07-10T19:58:51.285" v="389" actId="2711"/>
          <ac:spMkLst>
            <pc:docMk/>
            <pc:sldMk cId="0" sldId="330"/>
            <ac:spMk id="16386" creationId="{66B9D066-04E4-635B-7739-482910602EEC}"/>
          </ac:spMkLst>
        </pc:spChg>
      </pc:sldChg>
      <pc:sldChg chg="modSp">
        <pc:chgData name="E. DAY (Kingsfield First School)" userId="e9d17c33-7069-45a9-8b6c-3aa9fe7d32b6" providerId="ADAL" clId="{4504E66E-6254-47C8-9928-7B11003022E7}" dt="2023-07-10T20:03:05.307" v="432" actId="2711"/>
        <pc:sldMkLst>
          <pc:docMk/>
          <pc:sldMk cId="0" sldId="332"/>
        </pc:sldMkLst>
        <pc:spChg chg="mod">
          <ac:chgData name="E. DAY (Kingsfield First School)" userId="e9d17c33-7069-45a9-8b6c-3aa9fe7d32b6" providerId="ADAL" clId="{4504E66E-6254-47C8-9928-7B11003022E7}" dt="2023-07-10T20:03:05.307" v="432" actId="2711"/>
          <ac:spMkLst>
            <pc:docMk/>
            <pc:sldMk cId="0" sldId="332"/>
            <ac:spMk id="32772" creationId="{EA540535-61F6-3A65-0250-3D1CDA7850D9}"/>
          </ac:spMkLst>
        </pc:spChg>
      </pc:sldChg>
      <pc:sldChg chg="modSp">
        <pc:chgData name="E. DAY (Kingsfield First School)" userId="e9d17c33-7069-45a9-8b6c-3aa9fe7d32b6" providerId="ADAL" clId="{4504E66E-6254-47C8-9928-7B11003022E7}" dt="2023-07-10T20:02:58.828" v="431" actId="1076"/>
        <pc:sldMkLst>
          <pc:docMk/>
          <pc:sldMk cId="1692651338" sldId="334"/>
        </pc:sldMkLst>
        <pc:spChg chg="mod">
          <ac:chgData name="E. DAY (Kingsfield First School)" userId="e9d17c33-7069-45a9-8b6c-3aa9fe7d32b6" providerId="ADAL" clId="{4504E66E-6254-47C8-9928-7B11003022E7}" dt="2023-07-10T20:02:53.100" v="430" actId="20578"/>
          <ac:spMkLst>
            <pc:docMk/>
            <pc:sldMk cId="1692651338" sldId="334"/>
            <ac:spMk id="21508" creationId="{A0CDF189-1780-7AF3-E1D3-8B9199ABBCE7}"/>
          </ac:spMkLst>
        </pc:spChg>
        <pc:spChg chg="mod">
          <ac:chgData name="E. DAY (Kingsfield First School)" userId="e9d17c33-7069-45a9-8b6c-3aa9fe7d32b6" providerId="ADAL" clId="{4504E66E-6254-47C8-9928-7B11003022E7}" dt="2023-07-10T20:02:58.828" v="431" actId="1076"/>
          <ac:spMkLst>
            <pc:docMk/>
            <pc:sldMk cId="1692651338" sldId="334"/>
            <ac:spMk id="32772" creationId="{1CB2F423-0B12-4E39-5F58-64A9D83BC5AB}"/>
          </ac:spMkLst>
        </pc:spChg>
      </pc:sldChg>
      <pc:sldChg chg="delSp modSp mod">
        <pc:chgData name="E. DAY (Kingsfield First School)" userId="e9d17c33-7069-45a9-8b6c-3aa9fe7d32b6" providerId="ADAL" clId="{4504E66E-6254-47C8-9928-7B11003022E7}" dt="2023-07-10T19:42:11.112" v="262" actId="207"/>
        <pc:sldMkLst>
          <pc:docMk/>
          <pc:sldMk cId="663630320" sldId="335"/>
        </pc:sldMkLst>
        <pc:spChg chg="mod">
          <ac:chgData name="E. DAY (Kingsfield First School)" userId="e9d17c33-7069-45a9-8b6c-3aa9fe7d32b6" providerId="ADAL" clId="{4504E66E-6254-47C8-9928-7B11003022E7}" dt="2023-07-10T19:41:59.909" v="258" actId="1076"/>
          <ac:spMkLst>
            <pc:docMk/>
            <pc:sldMk cId="663630320" sldId="335"/>
            <ac:spMk id="8194" creationId="{652BF5DE-4BF7-2F83-9171-EF24104BDB95}"/>
          </ac:spMkLst>
        </pc:spChg>
        <pc:spChg chg="mod">
          <ac:chgData name="E. DAY (Kingsfield First School)" userId="e9d17c33-7069-45a9-8b6c-3aa9fe7d32b6" providerId="ADAL" clId="{4504E66E-6254-47C8-9928-7B11003022E7}" dt="2023-07-10T19:42:11.112" v="262" actId="207"/>
          <ac:spMkLst>
            <pc:docMk/>
            <pc:sldMk cId="663630320" sldId="335"/>
            <ac:spMk id="8197" creationId="{13362A4A-7E8B-989C-4FC0-8F9A2676929E}"/>
          </ac:spMkLst>
        </pc:spChg>
        <pc:picChg chg="del">
          <ac:chgData name="E. DAY (Kingsfield First School)" userId="e9d17c33-7069-45a9-8b6c-3aa9fe7d32b6" providerId="ADAL" clId="{4504E66E-6254-47C8-9928-7B11003022E7}" dt="2023-07-10T19:41:54.032" v="257" actId="478"/>
          <ac:picMkLst>
            <pc:docMk/>
            <pc:sldMk cId="663630320" sldId="335"/>
            <ac:picMk id="8196" creationId="{6A1F6DA4-5D8F-A93E-4BC8-F8E89C56CA50}"/>
          </ac:picMkLst>
        </pc:picChg>
      </pc:sldChg>
      <pc:sldChg chg="modSp mod">
        <pc:chgData name="E. DAY (Kingsfield First School)" userId="e9d17c33-7069-45a9-8b6c-3aa9fe7d32b6" providerId="ADAL" clId="{4504E66E-6254-47C8-9928-7B11003022E7}" dt="2023-07-10T19:56:51.467" v="370" actId="207"/>
        <pc:sldMkLst>
          <pc:docMk/>
          <pc:sldMk cId="1398984550" sldId="336"/>
        </pc:sldMkLst>
        <pc:spChg chg="mod">
          <ac:chgData name="E. DAY (Kingsfield First School)" userId="e9d17c33-7069-45a9-8b6c-3aa9fe7d32b6" providerId="ADAL" clId="{4504E66E-6254-47C8-9928-7B11003022E7}" dt="2023-07-10T19:56:51.467" v="370" actId="207"/>
          <ac:spMkLst>
            <pc:docMk/>
            <pc:sldMk cId="1398984550" sldId="336"/>
            <ac:spMk id="13314" creationId="{AAC55F84-34BE-C2E3-E643-82A0E2C94C85}"/>
          </ac:spMkLst>
        </pc:spChg>
        <pc:spChg chg="mod">
          <ac:chgData name="E. DAY (Kingsfield First School)" userId="e9d17c33-7069-45a9-8b6c-3aa9fe7d32b6" providerId="ADAL" clId="{4504E66E-6254-47C8-9928-7B11003022E7}" dt="2023-07-10T19:56:47.032" v="369" actId="14100"/>
          <ac:spMkLst>
            <pc:docMk/>
            <pc:sldMk cId="1398984550" sldId="336"/>
            <ac:spMk id="13317" creationId="{B4E3B03C-98AB-112E-9AD0-BF6DD03C8884}"/>
          </ac:spMkLst>
        </pc:spChg>
      </pc:sldChg>
      <pc:sldChg chg="modSp mod">
        <pc:chgData name="E. DAY (Kingsfield First School)" userId="e9d17c33-7069-45a9-8b6c-3aa9fe7d32b6" providerId="ADAL" clId="{4504E66E-6254-47C8-9928-7B11003022E7}" dt="2023-07-10T19:38:42.671" v="214" actId="404"/>
        <pc:sldMkLst>
          <pc:docMk/>
          <pc:sldMk cId="803437181" sldId="337"/>
        </pc:sldMkLst>
        <pc:spChg chg="mod">
          <ac:chgData name="E. DAY (Kingsfield First School)" userId="e9d17c33-7069-45a9-8b6c-3aa9fe7d32b6" providerId="ADAL" clId="{4504E66E-6254-47C8-9928-7B11003022E7}" dt="2023-07-10T19:38:42.671" v="214" actId="404"/>
          <ac:spMkLst>
            <pc:docMk/>
            <pc:sldMk cId="803437181" sldId="337"/>
            <ac:spMk id="2" creationId="{93252109-00A5-45A5-BBC5-CAAF207F3755}"/>
          </ac:spMkLst>
        </pc:spChg>
        <pc:spChg chg="mod">
          <ac:chgData name="E. DAY (Kingsfield First School)" userId="e9d17c33-7069-45a9-8b6c-3aa9fe7d32b6" providerId="ADAL" clId="{4504E66E-6254-47C8-9928-7B11003022E7}" dt="2023-07-10T19:37:01.959" v="109" actId="1076"/>
          <ac:spMkLst>
            <pc:docMk/>
            <pc:sldMk cId="803437181" sldId="337"/>
            <ac:spMk id="5122" creationId="{15430696-7B8E-48FA-99B8-CAE8B77C5EBB}"/>
          </ac:spMkLst>
        </pc:spChg>
      </pc:sldChg>
    </pc:docChg>
  </pc:docChgLst>
  <pc:docChgLst>
    <pc:chgData name="E. MCAULAY(Kingsfield First School)" userId="11304f58-fa0d-4fb9-ad24-5759bf1959ce" providerId="ADAL" clId="{1D401F16-3AB4-4B6C-A8EB-2A5DA10EA805}"/>
    <pc:docChg chg="modSld">
      <pc:chgData name="E. MCAULAY(Kingsfield First School)" userId="11304f58-fa0d-4fb9-ad24-5759bf1959ce" providerId="ADAL" clId="{1D401F16-3AB4-4B6C-A8EB-2A5DA10EA805}" dt="2023-07-11T14:35:56.340" v="109" actId="20577"/>
      <pc:docMkLst>
        <pc:docMk/>
      </pc:docMkLst>
      <pc:sldChg chg="modSp mod">
        <pc:chgData name="E. MCAULAY(Kingsfield First School)" userId="11304f58-fa0d-4fb9-ad24-5759bf1959ce" providerId="ADAL" clId="{1D401F16-3AB4-4B6C-A8EB-2A5DA10EA805}" dt="2023-07-11T14:34:31.361" v="60" actId="20577"/>
        <pc:sldMkLst>
          <pc:docMk/>
          <pc:sldMk cId="0" sldId="276"/>
        </pc:sldMkLst>
        <pc:spChg chg="mod">
          <ac:chgData name="E. MCAULAY(Kingsfield First School)" userId="11304f58-fa0d-4fb9-ad24-5759bf1959ce" providerId="ADAL" clId="{1D401F16-3AB4-4B6C-A8EB-2A5DA10EA805}" dt="2023-07-11T14:34:31.361" v="60" actId="20577"/>
          <ac:spMkLst>
            <pc:docMk/>
            <pc:sldMk cId="0" sldId="276"/>
            <ac:spMk id="21508" creationId="{A0CDF189-1780-7AF3-E1D3-8B9199ABBCE7}"/>
          </ac:spMkLst>
        </pc:spChg>
      </pc:sldChg>
      <pc:sldChg chg="modSp mod">
        <pc:chgData name="E. MCAULAY(Kingsfield First School)" userId="11304f58-fa0d-4fb9-ad24-5759bf1959ce" providerId="ADAL" clId="{1D401F16-3AB4-4B6C-A8EB-2A5DA10EA805}" dt="2023-07-11T14:35:56.340" v="109" actId="20577"/>
        <pc:sldMkLst>
          <pc:docMk/>
          <pc:sldMk cId="0" sldId="281"/>
        </pc:sldMkLst>
        <pc:spChg chg="mod">
          <ac:chgData name="E. MCAULAY(Kingsfield First School)" userId="11304f58-fa0d-4fb9-ad24-5759bf1959ce" providerId="ADAL" clId="{1D401F16-3AB4-4B6C-A8EB-2A5DA10EA805}" dt="2023-07-11T14:35:56.340" v="109" actId="20577"/>
          <ac:spMkLst>
            <pc:docMk/>
            <pc:sldMk cId="0" sldId="281"/>
            <ac:spMk id="8197" creationId="{13362A4A-7E8B-989C-4FC0-8F9A2676929E}"/>
          </ac:spMkLst>
        </pc:spChg>
      </pc:sldChg>
      <pc:sldChg chg="modSp mod">
        <pc:chgData name="E. MCAULAY(Kingsfield First School)" userId="11304f58-fa0d-4fb9-ad24-5759bf1959ce" providerId="ADAL" clId="{1D401F16-3AB4-4B6C-A8EB-2A5DA10EA805}" dt="2023-07-11T14:34:15.818" v="58" actId="207"/>
        <pc:sldMkLst>
          <pc:docMk/>
          <pc:sldMk cId="0" sldId="297"/>
        </pc:sldMkLst>
        <pc:spChg chg="mod">
          <ac:chgData name="E. MCAULAY(Kingsfield First School)" userId="11304f58-fa0d-4fb9-ad24-5759bf1959ce" providerId="ADAL" clId="{1D401F16-3AB4-4B6C-A8EB-2A5DA10EA805}" dt="2023-07-11T14:34:15.818" v="58" actId="207"/>
          <ac:spMkLst>
            <pc:docMk/>
            <pc:sldMk cId="0" sldId="297"/>
            <ac:spMk id="4" creationId="{35B5DC73-2303-186C-5D40-9C1D42F6CF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6806359-A115-C815-AAEC-A73920106AE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19" name="Rectangle 3">
            <a:extLst>
              <a:ext uri="{FF2B5EF4-FFF2-40B4-BE49-F238E27FC236}">
                <a16:creationId xmlns:a16="http://schemas.microsoft.com/office/drawing/2014/main" id="{34DE537F-6C79-2372-FAD0-0E7D44762707}"/>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cs typeface="Arial" charset="0"/>
              </a:defRPr>
            </a:lvl1pPr>
          </a:lstStyle>
          <a:p>
            <a:pPr>
              <a:defRPr/>
            </a:pPr>
            <a:endParaRPr lang="en-GB" altLang="en-US"/>
          </a:p>
        </p:txBody>
      </p:sp>
      <p:sp>
        <p:nvSpPr>
          <p:cNvPr id="34820" name="Rectangle 4">
            <a:extLst>
              <a:ext uri="{FF2B5EF4-FFF2-40B4-BE49-F238E27FC236}">
                <a16:creationId xmlns:a16="http://schemas.microsoft.com/office/drawing/2014/main" id="{99D08D0D-77D3-A4B5-299B-62AE1F219CF7}"/>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21" name="Rectangle 5">
            <a:extLst>
              <a:ext uri="{FF2B5EF4-FFF2-40B4-BE49-F238E27FC236}">
                <a16:creationId xmlns:a16="http://schemas.microsoft.com/office/drawing/2014/main" id="{BDBE4826-03AE-2A31-69A1-65EEECDEAE9E}"/>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A727B76C-ABC7-4CC5-B5CF-EFA984CB9C4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8097963-957F-985B-29BD-C84BE72D603E}"/>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 name="Group 8">
            <a:extLst>
              <a:ext uri="{FF2B5EF4-FFF2-40B4-BE49-F238E27FC236}">
                <a16:creationId xmlns:a16="http://schemas.microsoft.com/office/drawing/2014/main" id="{C754ABC1-DB19-F5E8-B487-337D76EA8385}"/>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AB487535-91DC-A12D-21C1-5BE091FB23BE}"/>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0">
              <a:extLst>
                <a:ext uri="{FF2B5EF4-FFF2-40B4-BE49-F238E27FC236}">
                  <a16:creationId xmlns:a16="http://schemas.microsoft.com/office/drawing/2014/main" id="{1E8B6643-F069-8134-0E2A-5893B7BF28FA}"/>
                </a:ext>
              </a:extLst>
            </p:cNvPr>
            <p:cNvSpPr>
              <a:spLocks/>
            </p:cNvSpPr>
            <p:nvPr userDrawn="1"/>
          </p:nvSpPr>
          <p:spPr bwMode="auto">
            <a:xfrm>
              <a:off x="166" y="261"/>
              <a:ext cx="2244" cy="1007"/>
            </a:xfrm>
            <a:custGeom>
              <a:avLst/>
              <a:gdLst>
                <a:gd name="T0" fmla="*/ 6443376 w 1586"/>
                <a:gd name="T1" fmla="*/ 0 h 821"/>
                <a:gd name="T2" fmla="*/ 62582912 w 1586"/>
                <a:gd name="T3" fmla="*/ 291321 h 821"/>
                <a:gd name="T4" fmla="*/ 67140172 w 1586"/>
                <a:gd name="T5" fmla="*/ 358142 h 821"/>
                <a:gd name="T6" fmla="*/ 74579075 w 1586"/>
                <a:gd name="T7" fmla="*/ 444526 h 821"/>
                <a:gd name="T8" fmla="*/ 73592430 w 1586"/>
                <a:gd name="T9" fmla="*/ 460859 h 821"/>
                <a:gd name="T10" fmla="*/ 63464889 w 1586"/>
                <a:gd name="T11" fmla="*/ 441716 h 821"/>
                <a:gd name="T12" fmla="*/ 53829379 w 1586"/>
                <a:gd name="T13" fmla="*/ 455277 h 821"/>
                <a:gd name="T14" fmla="*/ 1946521 w 1586"/>
                <a:gd name="T15" fmla="*/ 167737 h 821"/>
                <a:gd name="T16" fmla="*/ 0 w 1586"/>
                <a:gd name="T17" fmla="*/ 84229 h 821"/>
                <a:gd name="T18" fmla="*/ 2158401 w 1586"/>
                <a:gd name="T19" fmla="*/ 17756 h 821"/>
                <a:gd name="T20" fmla="*/ 6443376 w 1586"/>
                <a:gd name="T21" fmla="*/ 0 h 821"/>
                <a:gd name="T22" fmla="*/ 6443376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F1884FFD-A438-5222-DCD3-98AE4F553691}"/>
                </a:ext>
              </a:extLst>
            </p:cNvPr>
            <p:cNvSpPr>
              <a:spLocks/>
            </p:cNvSpPr>
            <p:nvPr userDrawn="1"/>
          </p:nvSpPr>
          <p:spPr bwMode="auto">
            <a:xfrm>
              <a:off x="474" y="344"/>
              <a:ext cx="1488" cy="919"/>
            </a:xfrm>
            <a:custGeom>
              <a:avLst/>
              <a:gdLst>
                <a:gd name="T0" fmla="*/ 0 w 1049"/>
                <a:gd name="T1" fmla="*/ 200176 h 747"/>
                <a:gd name="T2" fmla="*/ 46915663 w 1049"/>
                <a:gd name="T3" fmla="*/ 460516 h 747"/>
                <a:gd name="T4" fmla="*/ 47788312 w 1049"/>
                <a:gd name="T5" fmla="*/ 329237 h 747"/>
                <a:gd name="T6" fmla="*/ 53384743 w 1049"/>
                <a:gd name="T7" fmla="*/ 260260 h 747"/>
                <a:gd name="T8" fmla="*/ 3968835 w 1049"/>
                <a:gd name="T9" fmla="*/ 0 h 747"/>
                <a:gd name="T10" fmla="*/ 0 w 1049"/>
                <a:gd name="T11" fmla="*/ 77987 h 747"/>
                <a:gd name="T12" fmla="*/ 0 w 1049"/>
                <a:gd name="T13" fmla="*/ 200176 h 747"/>
                <a:gd name="T14" fmla="*/ 0 w 1049"/>
                <a:gd name="T15" fmla="*/ 20017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7" name="Group 12">
              <a:extLst>
                <a:ext uri="{FF2B5EF4-FFF2-40B4-BE49-F238E27FC236}">
                  <a16:creationId xmlns:a16="http://schemas.microsoft.com/office/drawing/2014/main" id="{D371F56B-0793-12D4-7350-34A1D76636C5}"/>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C3C2F816-8ED0-0A71-41C1-27C2B36A4885}"/>
                  </a:ext>
                </a:extLst>
              </p:cNvPr>
              <p:cNvSpPr>
                <a:spLocks/>
              </p:cNvSpPr>
              <p:nvPr userDrawn="1"/>
            </p:nvSpPr>
            <p:spPr bwMode="auto">
              <a:xfrm>
                <a:off x="2005" y="934"/>
                <a:ext cx="212" cy="214"/>
              </a:xfrm>
              <a:custGeom>
                <a:avLst/>
                <a:gdLst>
                  <a:gd name="T0" fmla="*/ 4991081 w 150"/>
                  <a:gd name="T1" fmla="*/ 0 h 173"/>
                  <a:gd name="T2" fmla="*/ 1837137 w 150"/>
                  <a:gd name="T3" fmla="*/ 48478 h 173"/>
                  <a:gd name="T4" fmla="*/ 0 w 150"/>
                  <a:gd name="T5" fmla="*/ 126465 h 173"/>
                  <a:gd name="T6" fmla="*/ 3631601 w 150"/>
                  <a:gd name="T7" fmla="*/ 116882 h 173"/>
                  <a:gd name="T8" fmla="*/ 4678203 w 150"/>
                  <a:gd name="T9" fmla="*/ 61751 h 173"/>
                  <a:gd name="T10" fmla="*/ 6826243 w 150"/>
                  <a:gd name="T11" fmla="*/ 19610 h 173"/>
                  <a:gd name="T12" fmla="*/ 4991081 w 150"/>
                  <a:gd name="T13" fmla="*/ 0 h 173"/>
                  <a:gd name="T14" fmla="*/ 499108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4">
                <a:extLst>
                  <a:ext uri="{FF2B5EF4-FFF2-40B4-BE49-F238E27FC236}">
                    <a16:creationId xmlns:a16="http://schemas.microsoft.com/office/drawing/2014/main" id="{906837A0-F4E3-B877-531F-0BC6C256944F}"/>
                  </a:ext>
                </a:extLst>
              </p:cNvPr>
              <p:cNvSpPr>
                <a:spLocks/>
              </p:cNvSpPr>
              <p:nvPr userDrawn="1"/>
            </p:nvSpPr>
            <p:spPr bwMode="auto">
              <a:xfrm>
                <a:off x="123" y="148"/>
                <a:ext cx="2386" cy="1081"/>
              </a:xfrm>
              <a:custGeom>
                <a:avLst/>
                <a:gdLst>
                  <a:gd name="T0" fmla="*/ 7657711 w 1684"/>
                  <a:gd name="T1" fmla="*/ 0 h 880"/>
                  <a:gd name="T2" fmla="*/ 3096055 w 1684"/>
                  <a:gd name="T3" fmla="*/ 30625 h 880"/>
                  <a:gd name="T4" fmla="*/ 0 w 1684"/>
                  <a:gd name="T5" fmla="*/ 122439 h 880"/>
                  <a:gd name="T6" fmla="*/ 3302384 w 1684"/>
                  <a:gd name="T7" fmla="*/ 211149 h 880"/>
                  <a:gd name="T8" fmla="*/ 58044471 w 1684"/>
                  <a:gd name="T9" fmla="*/ 510078 h 880"/>
                  <a:gd name="T10" fmla="*/ 69837043 w 1684"/>
                  <a:gd name="T11" fmla="*/ 491467 h 880"/>
                  <a:gd name="T12" fmla="*/ 79392862 w 1684"/>
                  <a:gd name="T13" fmla="*/ 517771 h 880"/>
                  <a:gd name="T14" fmla="*/ 82708456 w 1684"/>
                  <a:gd name="T15" fmla="*/ 475974 h 880"/>
                  <a:gd name="T16" fmla="*/ 73761111 w 1684"/>
                  <a:gd name="T17" fmla="*/ 390542 h 880"/>
                  <a:gd name="T18" fmla="*/ 70125716 w 1684"/>
                  <a:gd name="T19" fmla="*/ 301563 h 880"/>
                  <a:gd name="T20" fmla="*/ 67256575 w 1684"/>
                  <a:gd name="T21" fmla="*/ 310116 h 880"/>
                  <a:gd name="T22" fmla="*/ 70665448 w 1684"/>
                  <a:gd name="T23" fmla="*/ 390542 h 880"/>
                  <a:gd name="T24" fmla="*/ 77500040 w 1684"/>
                  <a:gd name="T25" fmla="*/ 476305 h 880"/>
                  <a:gd name="T26" fmla="*/ 69404002 w 1684"/>
                  <a:gd name="T27" fmla="*/ 463146 h 880"/>
                  <a:gd name="T28" fmla="*/ 59858028 w 1684"/>
                  <a:gd name="T29" fmla="*/ 478433 h 880"/>
                  <a:gd name="T30" fmla="*/ 61624730 w 1684"/>
                  <a:gd name="T31" fmla="*/ 382189 h 880"/>
                  <a:gd name="T32" fmla="*/ 65717726 w 1684"/>
                  <a:gd name="T33" fmla="*/ 316603 h 880"/>
                  <a:gd name="T34" fmla="*/ 60926198 w 1684"/>
                  <a:gd name="T35" fmla="*/ 324774 h 880"/>
                  <a:gd name="T36" fmla="*/ 57211497 w 1684"/>
                  <a:gd name="T37" fmla="*/ 387472 h 880"/>
                  <a:gd name="T38" fmla="*/ 55949031 w 1684"/>
                  <a:gd name="T39" fmla="*/ 465566 h 880"/>
                  <a:gd name="T40" fmla="*/ 5261190 w 1684"/>
                  <a:gd name="T41" fmla="*/ 182357 h 880"/>
                  <a:gd name="T42" fmla="*/ 3917223 w 1684"/>
                  <a:gd name="T43" fmla="*/ 126309 h 880"/>
                  <a:gd name="T44" fmla="*/ 5056054 w 1684"/>
                  <a:gd name="T45" fmla="*/ 56248 h 880"/>
                  <a:gd name="T46" fmla="*/ 10640358 w 1684"/>
                  <a:gd name="T47" fmla="*/ 0 h 880"/>
                  <a:gd name="T48" fmla="*/ 7657711 w 1684"/>
                  <a:gd name="T49" fmla="*/ 0 h 880"/>
                  <a:gd name="T50" fmla="*/ 765771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5">
                <a:extLst>
                  <a:ext uri="{FF2B5EF4-FFF2-40B4-BE49-F238E27FC236}">
                    <a16:creationId xmlns:a16="http://schemas.microsoft.com/office/drawing/2014/main" id="{08AAE7A3-BBCC-27AA-63EC-A0A81A0BE0BD}"/>
                  </a:ext>
                </a:extLst>
              </p:cNvPr>
              <p:cNvSpPr>
                <a:spLocks/>
              </p:cNvSpPr>
              <p:nvPr userDrawn="1"/>
            </p:nvSpPr>
            <p:spPr bwMode="auto">
              <a:xfrm>
                <a:off x="324" y="158"/>
                <a:ext cx="1686" cy="614"/>
              </a:xfrm>
              <a:custGeom>
                <a:avLst/>
                <a:gdLst>
                  <a:gd name="T0" fmla="*/ 4911757 w 1190"/>
                  <a:gd name="T1" fmla="*/ 0 h 500"/>
                  <a:gd name="T2" fmla="*/ 58380177 w 1190"/>
                  <a:gd name="T3" fmla="*/ 285301 h 500"/>
                  <a:gd name="T4" fmla="*/ 52751401 w 1190"/>
                  <a:gd name="T5" fmla="*/ 291094 h 500"/>
                  <a:gd name="T6" fmla="*/ 0 w 1190"/>
                  <a:gd name="T7" fmla="*/ 15700 h 500"/>
                  <a:gd name="T8" fmla="*/ 4911757 w 1190"/>
                  <a:gd name="T9" fmla="*/ 0 h 500"/>
                  <a:gd name="T10" fmla="*/ 491175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6">
                <a:extLst>
                  <a:ext uri="{FF2B5EF4-FFF2-40B4-BE49-F238E27FC236}">
                    <a16:creationId xmlns:a16="http://schemas.microsoft.com/office/drawing/2014/main" id="{EE6E2987-8AE9-9568-D984-DA6EA0529D56}"/>
                  </a:ext>
                </a:extLst>
              </p:cNvPr>
              <p:cNvSpPr>
                <a:spLocks/>
              </p:cNvSpPr>
              <p:nvPr userDrawn="1"/>
            </p:nvSpPr>
            <p:spPr bwMode="auto">
              <a:xfrm>
                <a:off x="409" y="251"/>
                <a:ext cx="227" cy="410"/>
              </a:xfrm>
              <a:custGeom>
                <a:avLst/>
                <a:gdLst>
                  <a:gd name="T0" fmla="*/ 5948894 w 160"/>
                  <a:gd name="T1" fmla="*/ 0 h 335"/>
                  <a:gd name="T2" fmla="*/ 974129 w 160"/>
                  <a:gd name="T3" fmla="*/ 55942 h 335"/>
                  <a:gd name="T4" fmla="*/ 0 w 160"/>
                  <a:gd name="T5" fmla="*/ 120517 h 335"/>
                  <a:gd name="T6" fmla="*/ 1707080 w 160"/>
                  <a:gd name="T7" fmla="*/ 164727 h 335"/>
                  <a:gd name="T8" fmla="*/ 4796652 w 160"/>
                  <a:gd name="T9" fmla="*/ 175649 h 335"/>
                  <a:gd name="T10" fmla="*/ 3894406 w 160"/>
                  <a:gd name="T11" fmla="*/ 80458 h 335"/>
                  <a:gd name="T12" fmla="*/ 8183080 w 160"/>
                  <a:gd name="T13" fmla="*/ 9161 h 335"/>
                  <a:gd name="T14" fmla="*/ 5948894 w 160"/>
                  <a:gd name="T15" fmla="*/ 0 h 335"/>
                  <a:gd name="T16" fmla="*/ 594889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
                <a:extLst>
                  <a:ext uri="{FF2B5EF4-FFF2-40B4-BE49-F238E27FC236}">
                    <a16:creationId xmlns:a16="http://schemas.microsoft.com/office/drawing/2014/main" id="{21EE1F64-E0AC-55C3-BD9E-1FD6036C277B}"/>
                  </a:ext>
                </a:extLst>
              </p:cNvPr>
              <p:cNvSpPr>
                <a:spLocks/>
              </p:cNvSpPr>
              <p:nvPr userDrawn="1"/>
            </p:nvSpPr>
            <p:spPr bwMode="auto">
              <a:xfrm>
                <a:off x="846" y="536"/>
                <a:ext cx="691" cy="364"/>
              </a:xfrm>
              <a:custGeom>
                <a:avLst/>
                <a:gdLst>
                  <a:gd name="T0" fmla="*/ 647778 w 489"/>
                  <a:gd name="T1" fmla="*/ 20920 h 296"/>
                  <a:gd name="T2" fmla="*/ 7219719 w 489"/>
                  <a:gd name="T3" fmla="*/ 40377 h 296"/>
                  <a:gd name="T4" fmla="*/ 14649632 w 489"/>
                  <a:gd name="T5" fmla="*/ 83484 h 296"/>
                  <a:gd name="T6" fmla="*/ 19895877 w 489"/>
                  <a:gd name="T7" fmla="*/ 148057 h 296"/>
                  <a:gd name="T8" fmla="*/ 14738308 w 489"/>
                  <a:gd name="T9" fmla="*/ 140001 h 296"/>
                  <a:gd name="T10" fmla="*/ 6266909 w 489"/>
                  <a:gd name="T11" fmla="*/ 88967 h 296"/>
                  <a:gd name="T12" fmla="*/ 2255209 w 489"/>
                  <a:gd name="T13" fmla="*/ 48670 h 296"/>
                  <a:gd name="T14" fmla="*/ 4823641 w 489"/>
                  <a:gd name="T15" fmla="*/ 99179 h 296"/>
                  <a:gd name="T16" fmla="*/ 12294312 w 489"/>
                  <a:gd name="T17" fmla="*/ 164132 h 296"/>
                  <a:gd name="T18" fmla="*/ 21058174 w 489"/>
                  <a:gd name="T19" fmla="*/ 180587 h 296"/>
                  <a:gd name="T20" fmla="*/ 22102477 w 489"/>
                  <a:gd name="T21" fmla="*/ 136300 h 296"/>
                  <a:gd name="T22" fmla="*/ 17814289 w 489"/>
                  <a:gd name="T23" fmla="*/ 73293 h 296"/>
                  <a:gd name="T24" fmla="*/ 7676254 w 489"/>
                  <a:gd name="T25" fmla="*/ 10556 h 296"/>
                  <a:gd name="T26" fmla="*/ 0 w 489"/>
                  <a:gd name="T27" fmla="*/ 0 h 296"/>
                  <a:gd name="T28" fmla="*/ 647778 w 489"/>
                  <a:gd name="T29" fmla="*/ 20920 h 296"/>
                  <a:gd name="T30" fmla="*/ 647778 w 489"/>
                  <a:gd name="T31" fmla="*/ 2092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3" name="Group 18">
            <a:extLst>
              <a:ext uri="{FF2B5EF4-FFF2-40B4-BE49-F238E27FC236}">
                <a16:creationId xmlns:a16="http://schemas.microsoft.com/office/drawing/2014/main" id="{C7B3CA4A-15BE-10AB-924C-4444186DD22F}"/>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6A43B7FD-F888-9103-1C63-14FE867D1637}"/>
                </a:ext>
              </a:extLst>
            </p:cNvPr>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0">
              <a:extLst>
                <a:ext uri="{FF2B5EF4-FFF2-40B4-BE49-F238E27FC236}">
                  <a16:creationId xmlns:a16="http://schemas.microsoft.com/office/drawing/2014/main" id="{BD50ED09-CBCE-B029-D262-4BF72A43EEB5}"/>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1">
              <a:extLst>
                <a:ext uri="{FF2B5EF4-FFF2-40B4-BE49-F238E27FC236}">
                  <a16:creationId xmlns:a16="http://schemas.microsoft.com/office/drawing/2014/main" id="{ADA93CF7-BEA2-3F88-2492-0A14C4EA7E37}"/>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7" name="Group 22">
              <a:extLst>
                <a:ext uri="{FF2B5EF4-FFF2-40B4-BE49-F238E27FC236}">
                  <a16:creationId xmlns:a16="http://schemas.microsoft.com/office/drawing/2014/main" id="{1BD0EBDC-ABDA-3DFB-9ADB-DB1B84CA4F4F}"/>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id="{DC9984EF-B7D1-BA7D-976B-DB55E3359A3B}"/>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4">
                <a:extLst>
                  <a:ext uri="{FF2B5EF4-FFF2-40B4-BE49-F238E27FC236}">
                    <a16:creationId xmlns:a16="http://schemas.microsoft.com/office/drawing/2014/main" id="{94B09CBB-4C6A-2AE8-ABB4-7FF93BAB1E20}"/>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5">
                <a:extLst>
                  <a:ext uri="{FF2B5EF4-FFF2-40B4-BE49-F238E27FC236}">
                    <a16:creationId xmlns:a16="http://schemas.microsoft.com/office/drawing/2014/main" id="{1E73CF5A-47EC-F739-9E31-63624620A589}"/>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6">
                <a:extLst>
                  <a:ext uri="{FF2B5EF4-FFF2-40B4-BE49-F238E27FC236}">
                    <a16:creationId xmlns:a16="http://schemas.microsoft.com/office/drawing/2014/main" id="{C8B4EE7D-F6EE-05C6-92C8-4CBF621E862A}"/>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7">
                <a:extLst>
                  <a:ext uri="{FF2B5EF4-FFF2-40B4-BE49-F238E27FC236}">
                    <a16:creationId xmlns:a16="http://schemas.microsoft.com/office/drawing/2014/main" id="{283B6E20-C5B6-ED6D-4C0F-2530B940F4F7}"/>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3" name="Freeform 28">
            <a:extLst>
              <a:ext uri="{FF2B5EF4-FFF2-40B4-BE49-F238E27FC236}">
                <a16:creationId xmlns:a16="http://schemas.microsoft.com/office/drawing/2014/main" id="{8A9BC6C9-2E93-45C1-44CA-4A6BBC992B86}"/>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Freeform 29">
            <a:extLst>
              <a:ext uri="{FF2B5EF4-FFF2-40B4-BE49-F238E27FC236}">
                <a16:creationId xmlns:a16="http://schemas.microsoft.com/office/drawing/2014/main" id="{640C4BC6-16BB-F14D-350B-6BC01C03A815}"/>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pPr lvl="0"/>
            <a:r>
              <a:rPr lang="en-GB" altLang="en-US" noProof="0"/>
              <a:t>Click to edit Master title style</a:t>
            </a:r>
          </a:p>
        </p:txBody>
      </p:sp>
      <p:sp>
        <p:nvSpPr>
          <p:cNvPr id="901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pPr lvl="0"/>
            <a:r>
              <a:rPr lang="en-GB" altLang="en-US" noProof="0"/>
              <a:t>Click to edit Master subtitle style</a:t>
            </a:r>
          </a:p>
        </p:txBody>
      </p:sp>
      <p:sp>
        <p:nvSpPr>
          <p:cNvPr id="25" name="Rectangle 5">
            <a:extLst>
              <a:ext uri="{FF2B5EF4-FFF2-40B4-BE49-F238E27FC236}">
                <a16:creationId xmlns:a16="http://schemas.microsoft.com/office/drawing/2014/main" id="{46C6AD27-AF70-88AD-71F1-45DFF69A297C}"/>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GB" altLang="en-US"/>
          </a:p>
        </p:txBody>
      </p:sp>
      <p:sp>
        <p:nvSpPr>
          <p:cNvPr id="26" name="Rectangle 6">
            <a:extLst>
              <a:ext uri="{FF2B5EF4-FFF2-40B4-BE49-F238E27FC236}">
                <a16:creationId xmlns:a16="http://schemas.microsoft.com/office/drawing/2014/main" id="{9E86DAFA-5C4E-44F8-10E8-FD8857BA750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27" name="Rectangle 7">
            <a:extLst>
              <a:ext uri="{FF2B5EF4-FFF2-40B4-BE49-F238E27FC236}">
                <a16:creationId xmlns:a16="http://schemas.microsoft.com/office/drawing/2014/main" id="{47FA30B3-AD6B-FEB5-0A63-678F9ADCC375}"/>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24B5906D-489C-42FD-B7C2-8000C96B9965}" type="slidenum">
              <a:rPr lang="en-GB" altLang="en-US"/>
              <a:pPr>
                <a:defRPr/>
              </a:pPr>
              <a:t>‹#›</a:t>
            </a:fld>
            <a:endParaRPr lang="en-GB" altLang="en-US"/>
          </a:p>
        </p:txBody>
      </p:sp>
    </p:spTree>
    <p:extLst>
      <p:ext uri="{BB962C8B-B14F-4D97-AF65-F5344CB8AC3E}">
        <p14:creationId xmlns:p14="http://schemas.microsoft.com/office/powerpoint/2010/main" val="158434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3F06E13-326B-2750-F41F-C836E772C63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4EC1482-0357-71DC-08CA-4566B99995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B933A9B5-887C-2FA4-AD6D-BEED25185AE9}"/>
              </a:ext>
            </a:extLst>
          </p:cNvPr>
          <p:cNvSpPr>
            <a:spLocks noGrp="1" noChangeArrowheads="1"/>
          </p:cNvSpPr>
          <p:nvPr>
            <p:ph type="sldNum" sz="quarter" idx="12"/>
          </p:nvPr>
        </p:nvSpPr>
        <p:spPr>
          <a:ln/>
        </p:spPr>
        <p:txBody>
          <a:bodyPr/>
          <a:lstStyle>
            <a:lvl1pPr>
              <a:defRPr/>
            </a:lvl1pPr>
          </a:lstStyle>
          <a:p>
            <a:pPr>
              <a:defRPr/>
            </a:pPr>
            <a:fld id="{C647C8BE-9161-489A-8CF8-1024C1CD8EA7}" type="slidenum">
              <a:rPr lang="en-GB" altLang="en-US"/>
              <a:pPr>
                <a:defRPr/>
              </a:pPr>
              <a:t>‹#›</a:t>
            </a:fld>
            <a:endParaRPr lang="en-GB" altLang="en-US"/>
          </a:p>
        </p:txBody>
      </p:sp>
    </p:spTree>
    <p:extLst>
      <p:ext uri="{BB962C8B-B14F-4D97-AF65-F5344CB8AC3E}">
        <p14:creationId xmlns:p14="http://schemas.microsoft.com/office/powerpoint/2010/main" val="5501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913C9467-95ED-07BE-AEC6-AAC4DD17F4D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385911D-9612-4F3C-C61D-4953B355449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0163CC8-C093-A435-AD43-F8E4204D5F2C}"/>
              </a:ext>
            </a:extLst>
          </p:cNvPr>
          <p:cNvSpPr>
            <a:spLocks noGrp="1" noChangeArrowheads="1"/>
          </p:cNvSpPr>
          <p:nvPr>
            <p:ph type="sldNum" sz="quarter" idx="12"/>
          </p:nvPr>
        </p:nvSpPr>
        <p:spPr>
          <a:ln/>
        </p:spPr>
        <p:txBody>
          <a:bodyPr/>
          <a:lstStyle>
            <a:lvl1pPr>
              <a:defRPr/>
            </a:lvl1pPr>
          </a:lstStyle>
          <a:p>
            <a:pPr>
              <a:defRPr/>
            </a:pPr>
            <a:fld id="{06244731-B71D-46B8-9DBC-5B94B125ADD0}" type="slidenum">
              <a:rPr lang="en-GB" altLang="en-US"/>
              <a:pPr>
                <a:defRPr/>
              </a:pPr>
              <a:t>‹#›</a:t>
            </a:fld>
            <a:endParaRPr lang="en-GB" altLang="en-US"/>
          </a:p>
        </p:txBody>
      </p:sp>
    </p:spTree>
    <p:extLst>
      <p:ext uri="{BB962C8B-B14F-4D97-AF65-F5344CB8AC3E}">
        <p14:creationId xmlns:p14="http://schemas.microsoft.com/office/powerpoint/2010/main" val="86986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FAA9C349-2B46-CEBC-EE98-E2D9A5A34B2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925FE1C-8EC9-9D7F-6697-3E8EF733122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7">
            <a:extLst>
              <a:ext uri="{FF2B5EF4-FFF2-40B4-BE49-F238E27FC236}">
                <a16:creationId xmlns:a16="http://schemas.microsoft.com/office/drawing/2014/main" id="{C3BA9DFE-0CB6-C064-E0E0-E342963440FD}"/>
              </a:ext>
            </a:extLst>
          </p:cNvPr>
          <p:cNvSpPr>
            <a:spLocks noGrp="1" noChangeArrowheads="1"/>
          </p:cNvSpPr>
          <p:nvPr>
            <p:ph type="sldNum" sz="quarter" idx="12"/>
          </p:nvPr>
        </p:nvSpPr>
        <p:spPr>
          <a:ln/>
        </p:spPr>
        <p:txBody>
          <a:bodyPr/>
          <a:lstStyle>
            <a:lvl1pPr>
              <a:defRPr/>
            </a:lvl1pPr>
          </a:lstStyle>
          <a:p>
            <a:pPr>
              <a:defRPr/>
            </a:pPr>
            <a:fld id="{6CD8E6E2-5469-4925-8396-0ED046F1ED02}" type="slidenum">
              <a:rPr lang="en-GB" altLang="en-US"/>
              <a:pPr>
                <a:defRPr/>
              </a:pPr>
              <a:t>‹#›</a:t>
            </a:fld>
            <a:endParaRPr lang="en-GB" altLang="en-US"/>
          </a:p>
        </p:txBody>
      </p:sp>
    </p:spTree>
    <p:extLst>
      <p:ext uri="{BB962C8B-B14F-4D97-AF65-F5344CB8AC3E}">
        <p14:creationId xmlns:p14="http://schemas.microsoft.com/office/powerpoint/2010/main" val="185511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quarter" idx="1"/>
          </p:nvPr>
        </p:nvSpPr>
        <p:spPr>
          <a:xfrm>
            <a:off x="6858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58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0D1AF00-DABE-107F-64D7-726BEFBF178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14D378C-E0D8-FD28-2475-6BD615285D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1182485-99A3-BB55-6A98-8FACDF6002DD}"/>
              </a:ext>
            </a:extLst>
          </p:cNvPr>
          <p:cNvSpPr>
            <a:spLocks noGrp="1" noChangeArrowheads="1"/>
          </p:cNvSpPr>
          <p:nvPr>
            <p:ph type="sldNum" sz="quarter" idx="12"/>
          </p:nvPr>
        </p:nvSpPr>
        <p:spPr>
          <a:ln/>
        </p:spPr>
        <p:txBody>
          <a:bodyPr/>
          <a:lstStyle>
            <a:lvl1pPr>
              <a:defRPr/>
            </a:lvl1pPr>
          </a:lstStyle>
          <a:p>
            <a:pPr>
              <a:defRPr/>
            </a:pPr>
            <a:fld id="{45DCF655-3C5A-4F20-AF68-810C6407659D}" type="slidenum">
              <a:rPr lang="en-GB" altLang="en-US"/>
              <a:pPr>
                <a:defRPr/>
              </a:pPr>
              <a:t>‹#›</a:t>
            </a:fld>
            <a:endParaRPr lang="en-GB" altLang="en-US"/>
          </a:p>
        </p:txBody>
      </p:sp>
    </p:spTree>
    <p:extLst>
      <p:ext uri="{BB962C8B-B14F-4D97-AF65-F5344CB8AC3E}">
        <p14:creationId xmlns:p14="http://schemas.microsoft.com/office/powerpoint/2010/main" val="35539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9298276-F0CB-7F40-DA77-0D0354CEB6C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BA15921-4E89-D4A8-9175-8DDFFB2624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2D8A25C3-6D75-5801-27A5-24BBF4FEC0F7}"/>
              </a:ext>
            </a:extLst>
          </p:cNvPr>
          <p:cNvSpPr>
            <a:spLocks noGrp="1" noChangeArrowheads="1"/>
          </p:cNvSpPr>
          <p:nvPr>
            <p:ph type="sldNum" sz="quarter" idx="12"/>
          </p:nvPr>
        </p:nvSpPr>
        <p:spPr>
          <a:ln/>
        </p:spPr>
        <p:txBody>
          <a:bodyPr/>
          <a:lstStyle>
            <a:lvl1pPr>
              <a:defRPr/>
            </a:lvl1pPr>
          </a:lstStyle>
          <a:p>
            <a:pPr>
              <a:defRPr/>
            </a:pPr>
            <a:fld id="{A2716AD0-BB1E-4C2E-89EF-0E92BAF6FC8C}" type="slidenum">
              <a:rPr lang="en-GB" altLang="en-US"/>
              <a:pPr>
                <a:defRPr/>
              </a:pPr>
              <a:t>‹#›</a:t>
            </a:fld>
            <a:endParaRPr lang="en-GB" altLang="en-US"/>
          </a:p>
        </p:txBody>
      </p:sp>
    </p:spTree>
    <p:extLst>
      <p:ext uri="{BB962C8B-B14F-4D97-AF65-F5344CB8AC3E}">
        <p14:creationId xmlns:p14="http://schemas.microsoft.com/office/powerpoint/2010/main" val="12090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BC99C6C-F7C7-4944-CC06-47A1D61D9FA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C189306-64C1-16B2-7559-5C9C520BAD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0D30B232-FC56-0A50-D6F9-C57D82D8028B}"/>
              </a:ext>
            </a:extLst>
          </p:cNvPr>
          <p:cNvSpPr>
            <a:spLocks noGrp="1" noChangeArrowheads="1"/>
          </p:cNvSpPr>
          <p:nvPr>
            <p:ph type="sldNum" sz="quarter" idx="12"/>
          </p:nvPr>
        </p:nvSpPr>
        <p:spPr>
          <a:ln/>
        </p:spPr>
        <p:txBody>
          <a:bodyPr/>
          <a:lstStyle>
            <a:lvl1pPr>
              <a:defRPr/>
            </a:lvl1pPr>
          </a:lstStyle>
          <a:p>
            <a:pPr>
              <a:defRPr/>
            </a:pPr>
            <a:fld id="{63B1D238-2395-4DC8-BD6C-C3E0333D8AD8}" type="slidenum">
              <a:rPr lang="en-GB" altLang="en-US"/>
              <a:pPr>
                <a:defRPr/>
              </a:pPr>
              <a:t>‹#›</a:t>
            </a:fld>
            <a:endParaRPr lang="en-GB" altLang="en-US"/>
          </a:p>
        </p:txBody>
      </p:sp>
    </p:spTree>
    <p:extLst>
      <p:ext uri="{BB962C8B-B14F-4D97-AF65-F5344CB8AC3E}">
        <p14:creationId xmlns:p14="http://schemas.microsoft.com/office/powerpoint/2010/main" val="218141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992EA2F8-EFF1-D0F2-97F9-29C9F5D47DE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A6126C0-4A2C-355D-E3DC-510B3A1BDE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0ACDB531-8FC3-86BE-ADC0-9E7B28B7C78D}"/>
              </a:ext>
            </a:extLst>
          </p:cNvPr>
          <p:cNvSpPr>
            <a:spLocks noGrp="1" noChangeArrowheads="1"/>
          </p:cNvSpPr>
          <p:nvPr>
            <p:ph type="sldNum" sz="quarter" idx="12"/>
          </p:nvPr>
        </p:nvSpPr>
        <p:spPr>
          <a:ln/>
        </p:spPr>
        <p:txBody>
          <a:bodyPr/>
          <a:lstStyle>
            <a:lvl1pPr>
              <a:defRPr/>
            </a:lvl1pPr>
          </a:lstStyle>
          <a:p>
            <a:pPr>
              <a:defRPr/>
            </a:pPr>
            <a:fld id="{DE920831-69A4-4CD3-B474-AAB5AB32C20D}" type="slidenum">
              <a:rPr lang="en-GB" altLang="en-US"/>
              <a:pPr>
                <a:defRPr/>
              </a:pPr>
              <a:t>‹#›</a:t>
            </a:fld>
            <a:endParaRPr lang="en-GB" altLang="en-US"/>
          </a:p>
        </p:txBody>
      </p:sp>
    </p:spTree>
    <p:extLst>
      <p:ext uri="{BB962C8B-B14F-4D97-AF65-F5344CB8AC3E}">
        <p14:creationId xmlns:p14="http://schemas.microsoft.com/office/powerpoint/2010/main" val="245437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1A6125C5-66C2-B416-4B85-E5ED29BE40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5BA1927-B25D-1167-0511-D30116C794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DA393BD-3D8B-D218-3F29-01833E35DC81}"/>
              </a:ext>
            </a:extLst>
          </p:cNvPr>
          <p:cNvSpPr>
            <a:spLocks noGrp="1" noChangeArrowheads="1"/>
          </p:cNvSpPr>
          <p:nvPr>
            <p:ph type="sldNum" sz="quarter" idx="12"/>
          </p:nvPr>
        </p:nvSpPr>
        <p:spPr>
          <a:ln/>
        </p:spPr>
        <p:txBody>
          <a:bodyPr/>
          <a:lstStyle>
            <a:lvl1pPr>
              <a:defRPr/>
            </a:lvl1pPr>
          </a:lstStyle>
          <a:p>
            <a:pPr>
              <a:defRPr/>
            </a:pPr>
            <a:fld id="{E276DAB2-7985-4FA7-8272-7668F373007D}" type="slidenum">
              <a:rPr lang="en-GB" altLang="en-US"/>
              <a:pPr>
                <a:defRPr/>
              </a:pPr>
              <a:t>‹#›</a:t>
            </a:fld>
            <a:endParaRPr lang="en-GB" altLang="en-US"/>
          </a:p>
        </p:txBody>
      </p:sp>
    </p:spTree>
    <p:extLst>
      <p:ext uri="{BB962C8B-B14F-4D97-AF65-F5344CB8AC3E}">
        <p14:creationId xmlns:p14="http://schemas.microsoft.com/office/powerpoint/2010/main" val="332383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44277823-618E-BDEF-25AA-568A45F5535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E0A3D0E-9DF6-F8C8-732E-9A44EC1BDFB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75742D33-557C-4967-8AA0-D4EF941EEE7E}"/>
              </a:ext>
            </a:extLst>
          </p:cNvPr>
          <p:cNvSpPr>
            <a:spLocks noGrp="1" noChangeArrowheads="1"/>
          </p:cNvSpPr>
          <p:nvPr>
            <p:ph type="sldNum" sz="quarter" idx="12"/>
          </p:nvPr>
        </p:nvSpPr>
        <p:spPr>
          <a:ln/>
        </p:spPr>
        <p:txBody>
          <a:bodyPr/>
          <a:lstStyle>
            <a:lvl1pPr>
              <a:defRPr/>
            </a:lvl1pPr>
          </a:lstStyle>
          <a:p>
            <a:pPr>
              <a:defRPr/>
            </a:pPr>
            <a:fld id="{085AE15F-7C4F-4F23-B23B-1D19124098A2}" type="slidenum">
              <a:rPr lang="en-GB" altLang="en-US"/>
              <a:pPr>
                <a:defRPr/>
              </a:pPr>
              <a:t>‹#›</a:t>
            </a:fld>
            <a:endParaRPr lang="en-GB" altLang="en-US"/>
          </a:p>
        </p:txBody>
      </p:sp>
    </p:spTree>
    <p:extLst>
      <p:ext uri="{BB962C8B-B14F-4D97-AF65-F5344CB8AC3E}">
        <p14:creationId xmlns:p14="http://schemas.microsoft.com/office/powerpoint/2010/main" val="30791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4E4239-7212-C6AA-3EA8-3C9A5BE682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EA367772-F56A-2026-6856-3E4470D29FA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4CE775AE-618A-905C-CBD5-AD56E1C4D706}"/>
              </a:ext>
            </a:extLst>
          </p:cNvPr>
          <p:cNvSpPr>
            <a:spLocks noGrp="1" noChangeArrowheads="1"/>
          </p:cNvSpPr>
          <p:nvPr>
            <p:ph type="sldNum" sz="quarter" idx="12"/>
          </p:nvPr>
        </p:nvSpPr>
        <p:spPr>
          <a:ln/>
        </p:spPr>
        <p:txBody>
          <a:bodyPr/>
          <a:lstStyle>
            <a:lvl1pPr>
              <a:defRPr/>
            </a:lvl1pPr>
          </a:lstStyle>
          <a:p>
            <a:pPr>
              <a:defRPr/>
            </a:pPr>
            <a:fld id="{C280B9FD-99C5-4577-A7E9-C6576B48EDCF}" type="slidenum">
              <a:rPr lang="en-GB" altLang="en-US"/>
              <a:pPr>
                <a:defRPr/>
              </a:pPr>
              <a:t>‹#›</a:t>
            </a:fld>
            <a:endParaRPr lang="en-GB" altLang="en-US"/>
          </a:p>
        </p:txBody>
      </p:sp>
    </p:spTree>
    <p:extLst>
      <p:ext uri="{BB962C8B-B14F-4D97-AF65-F5344CB8AC3E}">
        <p14:creationId xmlns:p14="http://schemas.microsoft.com/office/powerpoint/2010/main" val="87104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0D42525-5749-F91A-EBAC-2A0059068E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E727BDB-669A-D5CE-AEEF-4AC3FD0052E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F9C47535-8FDB-BD32-5915-448C3D9F0615}"/>
              </a:ext>
            </a:extLst>
          </p:cNvPr>
          <p:cNvSpPr>
            <a:spLocks noGrp="1" noChangeArrowheads="1"/>
          </p:cNvSpPr>
          <p:nvPr>
            <p:ph type="sldNum" sz="quarter" idx="12"/>
          </p:nvPr>
        </p:nvSpPr>
        <p:spPr>
          <a:ln/>
        </p:spPr>
        <p:txBody>
          <a:bodyPr/>
          <a:lstStyle>
            <a:lvl1pPr>
              <a:defRPr/>
            </a:lvl1pPr>
          </a:lstStyle>
          <a:p>
            <a:pPr>
              <a:defRPr/>
            </a:pPr>
            <a:fld id="{776C9485-4764-489F-837C-35BBC233594B}" type="slidenum">
              <a:rPr lang="en-GB" altLang="en-US"/>
              <a:pPr>
                <a:defRPr/>
              </a:pPr>
              <a:t>‹#›</a:t>
            </a:fld>
            <a:endParaRPr lang="en-GB" altLang="en-US"/>
          </a:p>
        </p:txBody>
      </p:sp>
    </p:spTree>
    <p:extLst>
      <p:ext uri="{BB962C8B-B14F-4D97-AF65-F5344CB8AC3E}">
        <p14:creationId xmlns:p14="http://schemas.microsoft.com/office/powerpoint/2010/main" val="107245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519B8B5-5E0C-DC0F-3077-2817052585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89A53BC-97C2-3871-5FA1-79144F6D58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4FD90707-5FDF-664D-193C-5C33932DA03C}"/>
              </a:ext>
            </a:extLst>
          </p:cNvPr>
          <p:cNvSpPr>
            <a:spLocks noGrp="1" noChangeArrowheads="1"/>
          </p:cNvSpPr>
          <p:nvPr>
            <p:ph type="sldNum" sz="quarter" idx="12"/>
          </p:nvPr>
        </p:nvSpPr>
        <p:spPr>
          <a:ln/>
        </p:spPr>
        <p:txBody>
          <a:bodyPr/>
          <a:lstStyle>
            <a:lvl1pPr>
              <a:defRPr/>
            </a:lvl1pPr>
          </a:lstStyle>
          <a:p>
            <a:pPr>
              <a:defRPr/>
            </a:pPr>
            <a:fld id="{80489311-C9F4-48ED-85A2-CC0DC269AB53}" type="slidenum">
              <a:rPr lang="en-GB" altLang="en-US"/>
              <a:pPr>
                <a:defRPr/>
              </a:pPr>
              <a:t>‹#›</a:t>
            </a:fld>
            <a:endParaRPr lang="en-GB" altLang="en-US"/>
          </a:p>
        </p:txBody>
      </p:sp>
    </p:spTree>
    <p:extLst>
      <p:ext uri="{BB962C8B-B14F-4D97-AF65-F5344CB8AC3E}">
        <p14:creationId xmlns:p14="http://schemas.microsoft.com/office/powerpoint/2010/main" val="308688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1347387F-C9B4-1285-4CF7-9A60EFA01CD1}"/>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3">
            <a:extLst>
              <a:ext uri="{FF2B5EF4-FFF2-40B4-BE49-F238E27FC236}">
                <a16:creationId xmlns:a16="http://schemas.microsoft.com/office/drawing/2014/main" id="{0C14E8E4-E7A5-A2C0-DCE2-969D7FC3C9BC}"/>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a:extLst>
              <a:ext uri="{FF2B5EF4-FFF2-40B4-BE49-F238E27FC236}">
                <a16:creationId xmlns:a16="http://schemas.microsoft.com/office/drawing/2014/main" id="{5F2F885B-5546-2563-F696-4889D019F855}"/>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9093" name="Rectangle 5">
            <a:extLst>
              <a:ext uri="{FF2B5EF4-FFF2-40B4-BE49-F238E27FC236}">
                <a16:creationId xmlns:a16="http://schemas.microsoft.com/office/drawing/2014/main" id="{69ED3327-9707-8352-0244-BF8826580C6D}"/>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GB" altLang="en-US"/>
          </a:p>
        </p:txBody>
      </p:sp>
      <p:sp>
        <p:nvSpPr>
          <p:cNvPr id="89094" name="Rectangle 6">
            <a:extLst>
              <a:ext uri="{FF2B5EF4-FFF2-40B4-BE49-F238E27FC236}">
                <a16:creationId xmlns:a16="http://schemas.microsoft.com/office/drawing/2014/main" id="{FBC1D112-77C2-B986-4963-C29EFB382225}"/>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GB" altLang="en-US"/>
          </a:p>
        </p:txBody>
      </p:sp>
      <p:sp>
        <p:nvSpPr>
          <p:cNvPr id="89095" name="Rectangle 7">
            <a:extLst>
              <a:ext uri="{FF2B5EF4-FFF2-40B4-BE49-F238E27FC236}">
                <a16:creationId xmlns:a16="http://schemas.microsoft.com/office/drawing/2014/main" id="{69F4E137-8DE8-5005-B4AE-7987CB1D8BBD}"/>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2AD0114-3197-40ED-BEBB-00BA9EEA9BB0}" type="slidenum">
              <a:rPr lang="en-GB" altLang="en-US"/>
              <a:pPr>
                <a:defRPr/>
              </a:pPr>
              <a:t>‹#›</a:t>
            </a:fld>
            <a:endParaRPr lang="en-GB" altLang="en-US"/>
          </a:p>
        </p:txBody>
      </p:sp>
      <p:sp>
        <p:nvSpPr>
          <p:cNvPr id="1032" name="Freeform 8">
            <a:extLst>
              <a:ext uri="{FF2B5EF4-FFF2-40B4-BE49-F238E27FC236}">
                <a16:creationId xmlns:a16="http://schemas.microsoft.com/office/drawing/2014/main" id="{516E518B-7118-9DB9-E701-5EB26D4837A3}"/>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1343749C-4A8C-1BE9-B01A-BF2846B53E48}"/>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0">
            <a:extLst>
              <a:ext uri="{FF2B5EF4-FFF2-40B4-BE49-F238E27FC236}">
                <a16:creationId xmlns:a16="http://schemas.microsoft.com/office/drawing/2014/main" id="{7649D7F2-95E1-93F3-598C-79BF7035EAB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DE90C17C-7FE1-5764-4E4C-9F177D5944D3}"/>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2">
              <a:extLst>
                <a:ext uri="{FF2B5EF4-FFF2-40B4-BE49-F238E27FC236}">
                  <a16:creationId xmlns:a16="http://schemas.microsoft.com/office/drawing/2014/main" id="{4BCA83E6-6476-D503-48F4-B922513AF5D7}"/>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3">
              <a:extLst>
                <a:ext uri="{FF2B5EF4-FFF2-40B4-BE49-F238E27FC236}">
                  <a16:creationId xmlns:a16="http://schemas.microsoft.com/office/drawing/2014/main" id="{A66E8A76-A02F-17D6-216D-BA5A8945EBD8}"/>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4">
              <a:extLst>
                <a:ext uri="{FF2B5EF4-FFF2-40B4-BE49-F238E27FC236}">
                  <a16:creationId xmlns:a16="http://schemas.microsoft.com/office/drawing/2014/main" id="{FFDF776C-AEBF-A513-2997-18186B69A78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15">
              <a:extLst>
                <a:ext uri="{FF2B5EF4-FFF2-40B4-BE49-F238E27FC236}">
                  <a16:creationId xmlns:a16="http://schemas.microsoft.com/office/drawing/2014/main" id="{013B3997-1707-E0AB-871F-8083FDF44A84}"/>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16">
              <a:extLst>
                <a:ext uri="{FF2B5EF4-FFF2-40B4-BE49-F238E27FC236}">
                  <a16:creationId xmlns:a16="http://schemas.microsoft.com/office/drawing/2014/main" id="{D6B5C595-FC91-2D8B-4124-8DDEFB3CFA65}"/>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17">
              <a:extLst>
                <a:ext uri="{FF2B5EF4-FFF2-40B4-BE49-F238E27FC236}">
                  <a16:creationId xmlns:a16="http://schemas.microsoft.com/office/drawing/2014/main" id="{5A2D4CB7-AF14-6DC5-F28F-AF421ED5A284}"/>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18">
              <a:extLst>
                <a:ext uri="{FF2B5EF4-FFF2-40B4-BE49-F238E27FC236}">
                  <a16:creationId xmlns:a16="http://schemas.microsoft.com/office/drawing/2014/main" id="{6D9B1F28-F41F-7F47-8597-558092018743}"/>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19">
              <a:extLst>
                <a:ext uri="{FF2B5EF4-FFF2-40B4-BE49-F238E27FC236}">
                  <a16:creationId xmlns:a16="http://schemas.microsoft.com/office/drawing/2014/main" id="{15E3DE61-79DE-6F5D-AB60-8A384D87C504}"/>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20">
              <a:extLst>
                <a:ext uri="{FF2B5EF4-FFF2-40B4-BE49-F238E27FC236}">
                  <a16:creationId xmlns:a16="http://schemas.microsoft.com/office/drawing/2014/main" id="{421C65A7-148A-2310-2DF4-45111B7B12D2}"/>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D3FEE95B-B9D5-B716-A27D-06C474CA425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4C4BC3CC-2AF3-6F25-F868-1452F0D73EB0}"/>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3">
                  <a:extLst>
                    <a:ext uri="{FF2B5EF4-FFF2-40B4-BE49-F238E27FC236}">
                      <a16:creationId xmlns:a16="http://schemas.microsoft.com/office/drawing/2014/main" id="{1A194961-9557-F65C-52BA-8C352ACFFABF}"/>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4">
                  <a:extLst>
                    <a:ext uri="{FF2B5EF4-FFF2-40B4-BE49-F238E27FC236}">
                      <a16:creationId xmlns:a16="http://schemas.microsoft.com/office/drawing/2014/main" id="{BEEC0791-4604-19AA-853B-0C2E145C7D96}"/>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25">
                <a:extLst>
                  <a:ext uri="{FF2B5EF4-FFF2-40B4-BE49-F238E27FC236}">
                    <a16:creationId xmlns:a16="http://schemas.microsoft.com/office/drawing/2014/main" id="{9527AB3E-E1E2-4CDF-1B77-9DFEE4407AD6}"/>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6">
                <a:extLst>
                  <a:ext uri="{FF2B5EF4-FFF2-40B4-BE49-F238E27FC236}">
                    <a16:creationId xmlns:a16="http://schemas.microsoft.com/office/drawing/2014/main" id="{9E04D221-7F6F-2270-2DC4-AC43088470AA}"/>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7">
                <a:extLst>
                  <a:ext uri="{FF2B5EF4-FFF2-40B4-BE49-F238E27FC236}">
                    <a16:creationId xmlns:a16="http://schemas.microsoft.com/office/drawing/2014/main" id="{4DCF96B9-D8F4-ADE3-1C2F-C47764371637}"/>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28">
                <a:extLst>
                  <a:ext uri="{FF2B5EF4-FFF2-40B4-BE49-F238E27FC236}">
                    <a16:creationId xmlns:a16="http://schemas.microsoft.com/office/drawing/2014/main" id="{6E335B21-5950-BBC2-9D87-71A65C063F2B}"/>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C79DA776-3EB6-A299-3722-4AE5B9701861}"/>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30">
                  <a:extLst>
                    <a:ext uri="{FF2B5EF4-FFF2-40B4-BE49-F238E27FC236}">
                      <a16:creationId xmlns:a16="http://schemas.microsoft.com/office/drawing/2014/main" id="{48D4D086-5324-2D4B-7BF6-AA5EAB132D4F}"/>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31">
                  <a:extLst>
                    <a:ext uri="{FF2B5EF4-FFF2-40B4-BE49-F238E27FC236}">
                      <a16:creationId xmlns:a16="http://schemas.microsoft.com/office/drawing/2014/main" id="{C9AA6511-4EBF-CD67-8BFE-A790F8D497E9}"/>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32">
                  <a:extLst>
                    <a:ext uri="{FF2B5EF4-FFF2-40B4-BE49-F238E27FC236}">
                      <a16:creationId xmlns:a16="http://schemas.microsoft.com/office/drawing/2014/main" id="{C633F1CD-C5C3-BEF3-1247-E7724F0EF34B}"/>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33">
                  <a:extLst>
                    <a:ext uri="{FF2B5EF4-FFF2-40B4-BE49-F238E27FC236}">
                      <a16:creationId xmlns:a16="http://schemas.microsoft.com/office/drawing/2014/main" id="{BDEFB991-A1F8-8381-2A28-BC72EF6C17B2}"/>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34">
                  <a:extLst>
                    <a:ext uri="{FF2B5EF4-FFF2-40B4-BE49-F238E27FC236}">
                      <a16:creationId xmlns:a16="http://schemas.microsoft.com/office/drawing/2014/main" id="{009A2808-BC5B-75CE-4D0E-35CCE68B52A1}"/>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35">
                  <a:extLst>
                    <a:ext uri="{FF2B5EF4-FFF2-40B4-BE49-F238E27FC236}">
                      <a16:creationId xmlns:a16="http://schemas.microsoft.com/office/drawing/2014/main" id="{F414277A-0D3C-B0C6-4E2C-9D7D072307B2}"/>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36">
                  <a:extLst>
                    <a:ext uri="{FF2B5EF4-FFF2-40B4-BE49-F238E27FC236}">
                      <a16:creationId xmlns:a16="http://schemas.microsoft.com/office/drawing/2014/main" id="{7DD2CCEE-C302-1A98-475A-FC8CC15D3F31}"/>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37">
            <a:extLst>
              <a:ext uri="{FF2B5EF4-FFF2-40B4-BE49-F238E27FC236}">
                <a16:creationId xmlns:a16="http://schemas.microsoft.com/office/drawing/2014/main" id="{070CCE61-8678-2B3E-8F91-433AECA600E0}"/>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6BEA9C6F-3DCA-6A8F-BCB3-8386B14716D8}"/>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9">
              <a:extLst>
                <a:ext uri="{FF2B5EF4-FFF2-40B4-BE49-F238E27FC236}">
                  <a16:creationId xmlns:a16="http://schemas.microsoft.com/office/drawing/2014/main" id="{07BC0ED8-32F2-4587-D7CB-FED06E4F64BD}"/>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40">
            <a:extLst>
              <a:ext uri="{FF2B5EF4-FFF2-40B4-BE49-F238E27FC236}">
                <a16:creationId xmlns:a16="http://schemas.microsoft.com/office/drawing/2014/main" id="{CC2E7702-882C-52E5-4C1D-E1FB3A625EF5}"/>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FD710541-2B6C-758E-6BAE-BED936284EB7}"/>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7CA6615D-5A8D-EBB5-A029-6E6BE8538FDA}"/>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43">
                <a:extLst>
                  <a:ext uri="{FF2B5EF4-FFF2-40B4-BE49-F238E27FC236}">
                    <a16:creationId xmlns:a16="http://schemas.microsoft.com/office/drawing/2014/main" id="{CAB79270-95A7-CED3-262A-CF48DB6326EE}"/>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21FD5593-4B2C-0E42-08F5-F2F0739CB7BA}"/>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45">
                  <a:extLst>
                    <a:ext uri="{FF2B5EF4-FFF2-40B4-BE49-F238E27FC236}">
                      <a16:creationId xmlns:a16="http://schemas.microsoft.com/office/drawing/2014/main" id="{4694248F-BEA6-9820-2788-65507C09D169}"/>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46">
                  <a:extLst>
                    <a:ext uri="{FF2B5EF4-FFF2-40B4-BE49-F238E27FC236}">
                      <a16:creationId xmlns:a16="http://schemas.microsoft.com/office/drawing/2014/main" id="{BF44AED6-BCD2-5C83-3C5F-FC37F9DEB93D}"/>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7">
                  <a:extLst>
                    <a:ext uri="{FF2B5EF4-FFF2-40B4-BE49-F238E27FC236}">
                      <a16:creationId xmlns:a16="http://schemas.microsoft.com/office/drawing/2014/main" id="{EA593AC3-CD6D-788F-6E27-EF9989C16141}"/>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8">
                  <a:extLst>
                    <a:ext uri="{FF2B5EF4-FFF2-40B4-BE49-F238E27FC236}">
                      <a16:creationId xmlns:a16="http://schemas.microsoft.com/office/drawing/2014/main" id="{F731D422-42DD-0FAA-3351-F6CF11DDC302}"/>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9">
                  <a:extLst>
                    <a:ext uri="{FF2B5EF4-FFF2-40B4-BE49-F238E27FC236}">
                      <a16:creationId xmlns:a16="http://schemas.microsoft.com/office/drawing/2014/main" id="{1356B042-584D-B171-8560-7779DAF912E2}"/>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0">
                  <a:extLst>
                    <a:ext uri="{FF2B5EF4-FFF2-40B4-BE49-F238E27FC236}">
                      <a16:creationId xmlns:a16="http://schemas.microsoft.com/office/drawing/2014/main" id="{C9C9F706-3097-98D4-D280-FC675D52F040}"/>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51">
                  <a:extLst>
                    <a:ext uri="{FF2B5EF4-FFF2-40B4-BE49-F238E27FC236}">
                      <a16:creationId xmlns:a16="http://schemas.microsoft.com/office/drawing/2014/main" id="{3A8BF991-49EB-F110-B3FD-133F7ADFBE97}"/>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52">
              <a:extLst>
                <a:ext uri="{FF2B5EF4-FFF2-40B4-BE49-F238E27FC236}">
                  <a16:creationId xmlns:a16="http://schemas.microsoft.com/office/drawing/2014/main" id="{09E7DBF9-DA51-D8EE-A71D-5AE5892BAA95}"/>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4132"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ingsfield.staffs.sch.uk/staff/" TargetMode="External"/><Relationship Id="rId2" Type="http://schemas.openxmlformats.org/officeDocument/2006/relationships/hyperlink" Target="http://knypersley.staffs.sch.uk/"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office.knp@cflptrust.co.uk"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8510117-2224-963F-8527-8F00E1DB740D}"/>
              </a:ext>
            </a:extLst>
          </p:cNvPr>
          <p:cNvSpPr>
            <a:spLocks noGrp="1" noChangeArrowheads="1"/>
          </p:cNvSpPr>
          <p:nvPr>
            <p:ph type="title"/>
          </p:nvPr>
        </p:nvSpPr>
        <p:spPr>
          <a:xfrm>
            <a:off x="685800" y="152400"/>
            <a:ext cx="7126560" cy="1600200"/>
          </a:xfrm>
        </p:spPr>
        <p:txBody>
          <a:bodyPr/>
          <a:lstStyle/>
          <a:p>
            <a:r>
              <a:rPr lang="en-GB" altLang="en-US" dirty="0"/>
              <a:t>Welcome to Key Stage 2</a:t>
            </a:r>
          </a:p>
        </p:txBody>
      </p:sp>
      <p:sp>
        <p:nvSpPr>
          <p:cNvPr id="4100" name="TextBox 1">
            <a:extLst>
              <a:ext uri="{FF2B5EF4-FFF2-40B4-BE49-F238E27FC236}">
                <a16:creationId xmlns:a16="http://schemas.microsoft.com/office/drawing/2014/main" id="{FC4D45EF-B6A5-A07B-5034-DD4A8965F1F4}"/>
              </a:ext>
            </a:extLst>
          </p:cNvPr>
          <p:cNvSpPr txBox="1">
            <a:spLocks noChangeArrowheads="1"/>
          </p:cNvSpPr>
          <p:nvPr/>
        </p:nvSpPr>
        <p:spPr bwMode="auto">
          <a:xfrm>
            <a:off x="2519363" y="6237288"/>
            <a:ext cx="433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sz="1800"/>
              <a:t>Learning Together, Learning for Life</a:t>
            </a:r>
          </a:p>
        </p:txBody>
      </p:sp>
      <p:pic>
        <p:nvPicPr>
          <p:cNvPr id="4101" name="Picture 5" descr="Children First Learning Partnership | Inspiring Excellence Together | Based  in Staffordshire – Inspiring Excellence Together">
            <a:extLst>
              <a:ext uri="{FF2B5EF4-FFF2-40B4-BE49-F238E27FC236}">
                <a16:creationId xmlns:a16="http://schemas.microsoft.com/office/drawing/2014/main" id="{5E4161E0-7896-947B-E666-216590D2E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52400"/>
            <a:ext cx="23129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test News – Kingsfield First School | Biddulph | Staffordshire">
            <a:extLst>
              <a:ext uri="{FF2B5EF4-FFF2-40B4-BE49-F238E27FC236}">
                <a16:creationId xmlns:a16="http://schemas.microsoft.com/office/drawing/2014/main" id="{95C968B7-B00F-46A6-A5AC-71B4D9A72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75" t="8327" r="21417" b="11763"/>
          <a:stretch/>
        </p:blipFill>
        <p:spPr bwMode="auto">
          <a:xfrm>
            <a:off x="3059919" y="1916832"/>
            <a:ext cx="3024162" cy="3980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AC55F84-34BE-C2E3-E643-82A0E2C94C85}"/>
              </a:ext>
            </a:extLst>
          </p:cNvPr>
          <p:cNvSpPr>
            <a:spLocks noGrp="1"/>
          </p:cNvSpPr>
          <p:nvPr>
            <p:ph idx="1"/>
          </p:nvPr>
        </p:nvSpPr>
        <p:spPr>
          <a:xfrm>
            <a:off x="323850" y="692150"/>
            <a:ext cx="8712200" cy="4537075"/>
          </a:xfrm>
        </p:spPr>
        <p:txBody>
          <a:bodyPr/>
          <a:lstStyle/>
          <a:p>
            <a:pPr marL="0" indent="0">
              <a:buNone/>
              <a:defRPr/>
            </a:pPr>
            <a:endParaRPr lang="en-GB" altLang="en-US" sz="2800" dirty="0">
              <a:solidFill>
                <a:srgbClr val="FF3399"/>
              </a:solidFill>
              <a:latin typeface="Letter-join Plus 40" panose="02000505000000020003" pitchFamily="50" charset="0"/>
            </a:endParaRPr>
          </a:p>
          <a:p>
            <a:pPr>
              <a:defRPr/>
            </a:pPr>
            <a:endParaRPr lang="en-GB" altLang="en-US" sz="2800" dirty="0">
              <a:latin typeface="+mj-lt"/>
            </a:endParaRPr>
          </a:p>
          <a:p>
            <a:pPr>
              <a:defRPr/>
            </a:pPr>
            <a:r>
              <a:rPr lang="en-GB" altLang="en-US" sz="2800" dirty="0">
                <a:latin typeface="+mj-lt"/>
              </a:rPr>
              <a:t>At the end of Year 4, all pupils complete a national Times Table Check where they will be expected to know and quickly recall their times tables, up to 12 x 12. </a:t>
            </a:r>
          </a:p>
          <a:p>
            <a:pPr>
              <a:defRPr/>
            </a:pPr>
            <a:r>
              <a:rPr lang="en-GB" altLang="en-US" sz="2800" dirty="0">
                <a:latin typeface="+mj-lt"/>
              </a:rPr>
              <a:t>We complete this test on iPads and pupils will have 6 seconds to answer each question.</a:t>
            </a:r>
          </a:p>
          <a:p>
            <a:pPr>
              <a:defRPr/>
            </a:pPr>
            <a:r>
              <a:rPr lang="en-GB" altLang="en-US" sz="2800" dirty="0">
                <a:latin typeface="+mj-lt"/>
              </a:rPr>
              <a:t>An information session will follow in the Autumn Term.</a:t>
            </a:r>
            <a:endParaRPr lang="en-GB" altLang="en-US" dirty="0">
              <a:latin typeface="+mj-lt"/>
            </a:endParaRPr>
          </a:p>
        </p:txBody>
      </p:sp>
      <p:pic>
        <p:nvPicPr>
          <p:cNvPr id="13315" name="Picture 2">
            <a:extLst>
              <a:ext uri="{FF2B5EF4-FFF2-40B4-BE49-F238E27FC236}">
                <a16:creationId xmlns:a16="http://schemas.microsoft.com/office/drawing/2014/main" id="{2E5F5EF4-FA50-AB94-A7AF-95DE70F3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876925"/>
            <a:ext cx="103187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MC900055589[1]">
            <a:extLst>
              <a:ext uri="{FF2B5EF4-FFF2-40B4-BE49-F238E27FC236}">
                <a16:creationId xmlns:a16="http://schemas.microsoft.com/office/drawing/2014/main" id="{26289294-0A9E-40EF-76C6-F08C233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 y="169862"/>
            <a:ext cx="17573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a:extLst>
              <a:ext uri="{FF2B5EF4-FFF2-40B4-BE49-F238E27FC236}">
                <a16:creationId xmlns:a16="http://schemas.microsoft.com/office/drawing/2014/main" id="{B4E3B03C-98AB-112E-9AD0-BF6DD03C8884}"/>
              </a:ext>
            </a:extLst>
          </p:cNvPr>
          <p:cNvSpPr>
            <a:spLocks noChangeArrowheads="1"/>
          </p:cNvSpPr>
          <p:nvPr/>
        </p:nvSpPr>
        <p:spPr bwMode="auto">
          <a:xfrm>
            <a:off x="2843808" y="612774"/>
            <a:ext cx="4968552" cy="707886"/>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defRPr/>
            </a:pPr>
            <a:r>
              <a:rPr lang="en-GB" altLang="en-US" sz="4000" b="1" dirty="0">
                <a:solidFill>
                  <a:srgbClr val="0000FF"/>
                </a:solidFill>
                <a:latin typeface="Linkpen 10a Join" panose="03050602060000000000" pitchFamily="66" charset="0"/>
              </a:rPr>
              <a:t>Times Tables…</a:t>
            </a:r>
            <a:endParaRPr lang="en-GB" altLang="en-US" sz="4000" dirty="0">
              <a:latin typeface="Linkpen 10a Join" panose="03050602060000000000" pitchFamily="66" charset="0"/>
            </a:endParaRPr>
          </a:p>
        </p:txBody>
      </p:sp>
    </p:spTree>
    <p:extLst>
      <p:ext uri="{BB962C8B-B14F-4D97-AF65-F5344CB8AC3E}">
        <p14:creationId xmlns:p14="http://schemas.microsoft.com/office/powerpoint/2010/main" val="139898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18976D3-D5C6-6C42-8A5D-EFE14E764E8B}"/>
              </a:ext>
            </a:extLst>
          </p:cNvPr>
          <p:cNvSpPr>
            <a:spLocks noGrp="1" noChangeArrowheads="1"/>
          </p:cNvSpPr>
          <p:nvPr>
            <p:ph type="title"/>
          </p:nvPr>
        </p:nvSpPr>
        <p:spPr/>
        <p:txBody>
          <a:bodyPr/>
          <a:lstStyle/>
          <a:p>
            <a:pPr eaLnBrk="1" hangingPunct="1"/>
            <a:r>
              <a:rPr lang="en-GB" altLang="en-US" dirty="0">
                <a:solidFill>
                  <a:srgbClr val="0000FF"/>
                </a:solidFill>
                <a:latin typeface="Linkpen 10a Join" panose="03050602060000000000" pitchFamily="66" charset="0"/>
              </a:rPr>
              <a:t>What helps me to learn best?</a:t>
            </a:r>
          </a:p>
        </p:txBody>
      </p:sp>
      <p:sp>
        <p:nvSpPr>
          <p:cNvPr id="14339" name="Content Placeholder 1">
            <a:extLst>
              <a:ext uri="{FF2B5EF4-FFF2-40B4-BE49-F238E27FC236}">
                <a16:creationId xmlns:a16="http://schemas.microsoft.com/office/drawing/2014/main" id="{B836387E-E22F-6E3F-C409-01BA73A05046}"/>
              </a:ext>
            </a:extLst>
          </p:cNvPr>
          <p:cNvSpPr>
            <a:spLocks noGrp="1" noChangeArrowheads="1"/>
          </p:cNvSpPr>
          <p:nvPr>
            <p:ph idx="1"/>
          </p:nvPr>
        </p:nvSpPr>
        <p:spPr>
          <a:xfrm>
            <a:off x="685800" y="1752600"/>
            <a:ext cx="7696200" cy="3657600"/>
          </a:xfrm>
        </p:spPr>
        <p:txBody>
          <a:bodyPr/>
          <a:lstStyle/>
          <a:p>
            <a:r>
              <a:rPr lang="en-US" altLang="en-US" sz="2400" dirty="0"/>
              <a:t>We encourage the pupils to be as independent as possible with their learning. Within each classroom, there will be a station with resources and we encourage pupils to access these. </a:t>
            </a:r>
          </a:p>
          <a:p>
            <a:pPr marL="0" indent="0">
              <a:buNone/>
            </a:pPr>
            <a:endParaRPr lang="en-US" altLang="en-US" sz="2400" dirty="0"/>
          </a:p>
          <a:p>
            <a:pPr marL="0" indent="0">
              <a:buNone/>
            </a:pPr>
            <a:r>
              <a:rPr lang="en-US" altLang="en-US" sz="2400" dirty="0"/>
              <a:t>We regularly prompt the children:</a:t>
            </a:r>
          </a:p>
          <a:p>
            <a:r>
              <a:rPr lang="en-US" altLang="en-US" sz="2400" dirty="0"/>
              <a:t>What might help you today with your learning?</a:t>
            </a:r>
          </a:p>
          <a:p>
            <a:r>
              <a:rPr lang="en-US" altLang="en-US" sz="2400" dirty="0"/>
              <a:t>What resources do we have in our classroom?</a:t>
            </a:r>
          </a:p>
          <a:p>
            <a:r>
              <a:rPr lang="en-US" altLang="en-US" sz="2400" dirty="0"/>
              <a:t>Remember you can help yourself to learn!</a:t>
            </a:r>
            <a:endParaRPr lang="en-GB" altLang="en-US" sz="2400" dirty="0"/>
          </a:p>
        </p:txBody>
      </p:sp>
      <p:pic>
        <p:nvPicPr>
          <p:cNvPr id="14340" name="Picture 2">
            <a:extLst>
              <a:ext uri="{FF2B5EF4-FFF2-40B4-BE49-F238E27FC236}">
                <a16:creationId xmlns:a16="http://schemas.microsoft.com/office/drawing/2014/main" id="{B1651A7E-C390-1376-49E2-2EA522ACC0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216201"/>
            <a:ext cx="1252636" cy="150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37BB767-BC74-055E-BF55-16C1A0BADCF5}"/>
              </a:ext>
            </a:extLst>
          </p:cNvPr>
          <p:cNvSpPr>
            <a:spLocks noGrp="1" noChangeArrowheads="1"/>
          </p:cNvSpPr>
          <p:nvPr>
            <p:ph type="title"/>
          </p:nvPr>
        </p:nvSpPr>
        <p:spPr>
          <a:xfrm>
            <a:off x="685800" y="152400"/>
            <a:ext cx="6870700" cy="973138"/>
          </a:xfrm>
        </p:spPr>
        <p:txBody>
          <a:bodyPr/>
          <a:lstStyle/>
          <a:p>
            <a:r>
              <a:rPr lang="en-GB" altLang="en-US" dirty="0">
                <a:solidFill>
                  <a:srgbClr val="0000FF"/>
                </a:solidFill>
                <a:latin typeface="Linkpen 10a Join" panose="03050602060000000000" pitchFamily="66" charset="0"/>
              </a:rPr>
              <a:t>Intervention…</a:t>
            </a:r>
          </a:p>
        </p:txBody>
      </p:sp>
      <p:sp>
        <p:nvSpPr>
          <p:cNvPr id="4" name="Rectangle 3">
            <a:extLst>
              <a:ext uri="{FF2B5EF4-FFF2-40B4-BE49-F238E27FC236}">
                <a16:creationId xmlns:a16="http://schemas.microsoft.com/office/drawing/2014/main" id="{9CC39F05-F3AD-9ECB-C0A5-3B4847F9EC25}"/>
              </a:ext>
            </a:extLst>
          </p:cNvPr>
          <p:cNvSpPr/>
          <p:nvPr/>
        </p:nvSpPr>
        <p:spPr>
          <a:xfrm>
            <a:off x="827584" y="1628800"/>
            <a:ext cx="7272337" cy="4401205"/>
          </a:xfrm>
          <a:prstGeom prst="rect">
            <a:avLst/>
          </a:prstGeom>
        </p:spPr>
        <p:txBody>
          <a:bodyPr>
            <a:spAutoFit/>
          </a:bodyPr>
          <a:lstStyle/>
          <a:p>
            <a:pPr marL="285750" indent="-285750" eaLnBrk="1" hangingPunct="1">
              <a:buFont typeface="Arial" panose="020B0604020202020204" pitchFamily="34" charset="0"/>
              <a:buChar char="•"/>
              <a:defRPr/>
            </a:pPr>
            <a:r>
              <a:rPr lang="en-GB" sz="2400" dirty="0">
                <a:latin typeface="+mj-lt"/>
                <a:cs typeface="Arial" charset="0"/>
              </a:rPr>
              <a:t>You may hear your child mention they have had some intervention. This sounds very formal. Please do not be alarmed.</a:t>
            </a:r>
          </a:p>
          <a:p>
            <a:pPr eaLnBrk="1" hangingPunct="1">
              <a:defRPr/>
            </a:pPr>
            <a:endParaRPr lang="en-GB" sz="2400" dirty="0">
              <a:latin typeface="+mj-lt"/>
              <a:cs typeface="Arial" charset="0"/>
            </a:endParaRPr>
          </a:p>
          <a:p>
            <a:pPr marL="285750" indent="-285750" eaLnBrk="1" hangingPunct="1">
              <a:buFont typeface="Arial" panose="020B0604020202020204" pitchFamily="34" charset="0"/>
              <a:buChar char="•"/>
              <a:defRPr/>
            </a:pPr>
            <a:r>
              <a:rPr lang="en-GB" sz="2400" dirty="0">
                <a:latin typeface="+mj-lt"/>
                <a:cs typeface="Arial" charset="0"/>
              </a:rPr>
              <a:t>Intervention may take place to extend children as well as support them. Or we may even just need to tackle an individual issue with your child- it does not mean we have a big issue. Our curriculum is just very personalised.</a:t>
            </a:r>
          </a:p>
          <a:p>
            <a:pPr marL="285750" indent="-285750" eaLnBrk="1" hangingPunct="1">
              <a:buFont typeface="Arial" panose="020B0604020202020204" pitchFamily="34" charset="0"/>
              <a:buChar char="•"/>
              <a:defRPr/>
            </a:pPr>
            <a:endParaRPr lang="en-GB" sz="2400" dirty="0">
              <a:latin typeface="+mj-lt"/>
              <a:cs typeface="Arial" charset="0"/>
            </a:endParaRPr>
          </a:p>
          <a:p>
            <a:pPr eaLnBrk="1" hangingPunct="1">
              <a:defRPr/>
            </a:pPr>
            <a:endParaRPr lang="en-GB" sz="2000" dirty="0">
              <a:cs typeface="Arial" charset="0"/>
            </a:endParaRPr>
          </a:p>
          <a:p>
            <a:pPr eaLnBrk="1" hangingPunct="1">
              <a:defRPr/>
            </a:pPr>
            <a:endParaRPr lang="en-GB" sz="2000" dirty="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6B9D066-04E4-635B-7739-482910602EEC}"/>
              </a:ext>
            </a:extLst>
          </p:cNvPr>
          <p:cNvSpPr>
            <a:spLocks noGrp="1" noChangeArrowheads="1"/>
          </p:cNvSpPr>
          <p:nvPr>
            <p:ph type="title"/>
          </p:nvPr>
        </p:nvSpPr>
        <p:spPr/>
        <p:txBody>
          <a:bodyPr/>
          <a:lstStyle/>
          <a:p>
            <a:r>
              <a:rPr lang="en-GB" altLang="en-US" u="sng" dirty="0">
                <a:solidFill>
                  <a:srgbClr val="0000FF"/>
                </a:solidFill>
                <a:latin typeface="Linkpen 10a Join" panose="03050602060000000000" pitchFamily="66" charset="0"/>
              </a:rPr>
              <a:t>Miss </a:t>
            </a:r>
            <a:r>
              <a:rPr lang="en-GB" altLang="en-US" u="sng" dirty="0" err="1">
                <a:solidFill>
                  <a:srgbClr val="0000FF"/>
                </a:solidFill>
                <a:latin typeface="Linkpen 10a Join" panose="03050602060000000000" pitchFamily="66" charset="0"/>
              </a:rPr>
              <a:t>Mohring</a:t>
            </a:r>
            <a:r>
              <a:rPr lang="en-GB" altLang="en-US" u="sng" dirty="0">
                <a:solidFill>
                  <a:srgbClr val="0000FF"/>
                </a:solidFill>
                <a:latin typeface="Linkpen 10a Join" panose="03050602060000000000" pitchFamily="66" charset="0"/>
              </a:rPr>
              <a:t> - SENDCO</a:t>
            </a:r>
          </a:p>
        </p:txBody>
      </p:sp>
      <p:sp>
        <p:nvSpPr>
          <p:cNvPr id="4099" name="Content Placeholder 2">
            <a:extLst>
              <a:ext uri="{FF2B5EF4-FFF2-40B4-BE49-F238E27FC236}">
                <a16:creationId xmlns:a16="http://schemas.microsoft.com/office/drawing/2014/main" id="{1AEB136A-E3A0-9131-1012-4C0FA6439D79}"/>
              </a:ext>
            </a:extLst>
          </p:cNvPr>
          <p:cNvSpPr>
            <a:spLocks noGrp="1"/>
          </p:cNvSpPr>
          <p:nvPr>
            <p:ph idx="1"/>
          </p:nvPr>
        </p:nvSpPr>
        <p:spPr>
          <a:xfrm>
            <a:off x="685800" y="1828800"/>
            <a:ext cx="7696200" cy="4192588"/>
          </a:xfrm>
        </p:spPr>
        <p:txBody>
          <a:bodyPr/>
          <a:lstStyle/>
          <a:p>
            <a:pPr algn="ctr">
              <a:defRPr/>
            </a:pPr>
            <a:r>
              <a:rPr lang="en-GB" altLang="en-US" sz="2400" dirty="0">
                <a:latin typeface="+mj-lt"/>
              </a:rPr>
              <a:t>Supports with children with additional needs. </a:t>
            </a:r>
          </a:p>
          <a:p>
            <a:pPr algn="ctr">
              <a:defRPr/>
            </a:pPr>
            <a:r>
              <a:rPr lang="en-GB" altLang="en-US" sz="2400" dirty="0">
                <a:latin typeface="+mj-lt"/>
              </a:rPr>
              <a:t>Helps teachers to plan appropriate provision and adapt any reasonable adjustments.</a:t>
            </a:r>
          </a:p>
          <a:p>
            <a:pPr algn="ctr">
              <a:defRPr/>
            </a:pPr>
            <a:r>
              <a:rPr lang="en-GB" altLang="en-US" sz="2400" dirty="0">
                <a:latin typeface="+mj-lt"/>
              </a:rPr>
              <a:t>Works with external agencies to provide quality, personalised interventions for children.</a:t>
            </a:r>
          </a:p>
          <a:p>
            <a:pPr algn="ctr">
              <a:defRPr/>
            </a:pPr>
            <a:r>
              <a:rPr lang="en-GB" altLang="en-US" sz="2400" dirty="0">
                <a:latin typeface="+mj-lt"/>
              </a:rPr>
              <a:t>Miss </a:t>
            </a:r>
            <a:r>
              <a:rPr lang="en-GB" altLang="en-US" sz="2400" dirty="0" err="1">
                <a:latin typeface="+mj-lt"/>
              </a:rPr>
              <a:t>Mohring</a:t>
            </a:r>
            <a:r>
              <a:rPr lang="en-GB" altLang="en-US" sz="2400" dirty="0">
                <a:latin typeface="+mj-lt"/>
              </a:rPr>
              <a:t> works closely with the MHST to support children with anxiety or low mood.</a:t>
            </a:r>
          </a:p>
        </p:txBody>
      </p:sp>
      <p:pic>
        <p:nvPicPr>
          <p:cNvPr id="2050" name="Picture 2">
            <a:extLst>
              <a:ext uri="{FF2B5EF4-FFF2-40B4-BE49-F238E27FC236}">
                <a16:creationId xmlns:a16="http://schemas.microsoft.com/office/drawing/2014/main" id="{3EFC2DAE-9ED4-48A2-9FCD-8D2B4622C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515" y="4793132"/>
            <a:ext cx="1784970" cy="1912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12A547-A531-B27A-6782-FBCC494071DE}"/>
              </a:ext>
            </a:extLst>
          </p:cNvPr>
          <p:cNvSpPr>
            <a:spLocks noGrp="1" noChangeArrowheads="1"/>
          </p:cNvSpPr>
          <p:nvPr>
            <p:ph type="title"/>
          </p:nvPr>
        </p:nvSpPr>
        <p:spPr>
          <a:xfrm>
            <a:off x="685800" y="152400"/>
            <a:ext cx="6870700" cy="828675"/>
          </a:xfrm>
        </p:spPr>
        <p:txBody>
          <a:bodyPr/>
          <a:lstStyle/>
          <a:p>
            <a:pPr eaLnBrk="1" hangingPunct="1"/>
            <a:r>
              <a:rPr lang="en-US" altLang="en-US" b="1" dirty="0">
                <a:solidFill>
                  <a:srgbClr val="0000FF"/>
                </a:solidFill>
                <a:latin typeface="Linkpen 10a Join" panose="03050602060000000000" pitchFamily="66" charset="0"/>
              </a:rPr>
              <a:t>Homework…</a:t>
            </a:r>
          </a:p>
        </p:txBody>
      </p:sp>
      <p:sp>
        <p:nvSpPr>
          <p:cNvPr id="17411" name="Rectangle 3">
            <a:extLst>
              <a:ext uri="{FF2B5EF4-FFF2-40B4-BE49-F238E27FC236}">
                <a16:creationId xmlns:a16="http://schemas.microsoft.com/office/drawing/2014/main" id="{ADC69311-9B80-9C24-521E-90FDD5DB8408}"/>
              </a:ext>
            </a:extLst>
          </p:cNvPr>
          <p:cNvSpPr>
            <a:spLocks noChangeArrowheads="1"/>
          </p:cNvSpPr>
          <p:nvPr/>
        </p:nvSpPr>
        <p:spPr bwMode="auto">
          <a:xfrm>
            <a:off x="4903788" y="8966200"/>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2000" b="1">
                <a:solidFill>
                  <a:srgbClr val="0000FF"/>
                </a:solidFill>
                <a:latin typeface="Letterjoin-Air Plus 40" pitchFamily="50" charset="0"/>
              </a:rPr>
              <a:t>We are currently </a:t>
            </a:r>
            <a:endParaRPr lang="en-GB" altLang="en-US" sz="2000"/>
          </a:p>
        </p:txBody>
      </p:sp>
      <p:sp>
        <p:nvSpPr>
          <p:cNvPr id="17412" name="Content Placeholder 1">
            <a:extLst>
              <a:ext uri="{FF2B5EF4-FFF2-40B4-BE49-F238E27FC236}">
                <a16:creationId xmlns:a16="http://schemas.microsoft.com/office/drawing/2014/main" id="{E90B4B89-D3C7-F998-1716-2C9A3772F664}"/>
              </a:ext>
            </a:extLst>
          </p:cNvPr>
          <p:cNvSpPr>
            <a:spLocks noGrp="1" noChangeArrowheads="1"/>
          </p:cNvSpPr>
          <p:nvPr>
            <p:ph sz="half" idx="2"/>
          </p:nvPr>
        </p:nvSpPr>
        <p:spPr>
          <a:xfrm>
            <a:off x="287337" y="1556792"/>
            <a:ext cx="8569325" cy="4454525"/>
          </a:xfrm>
        </p:spPr>
        <p:txBody>
          <a:bodyPr/>
          <a:lstStyle/>
          <a:p>
            <a:r>
              <a:rPr lang="en-GB" altLang="en-US" dirty="0"/>
              <a:t>To read at a home a minimum of 3 x a week.</a:t>
            </a:r>
          </a:p>
          <a:p>
            <a:r>
              <a:rPr lang="en-GB" altLang="en-US" dirty="0"/>
              <a:t>Please practise weekly fast five spellings.</a:t>
            </a:r>
          </a:p>
          <a:p>
            <a:r>
              <a:rPr lang="en-GB" altLang="en-US" dirty="0"/>
              <a:t>Please practise times tables.</a:t>
            </a:r>
          </a:p>
          <a:p>
            <a:r>
              <a:rPr lang="en-GB" altLang="en-US" dirty="0"/>
              <a:t>Over the year, different teachers will set various homework tasks, to be completed in homework books.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a:extLst>
              <a:ext uri="{FF2B5EF4-FFF2-40B4-BE49-F238E27FC236}">
                <a16:creationId xmlns:a16="http://schemas.microsoft.com/office/drawing/2014/main" id="{21D735FE-B999-3972-A5CD-EEEA456F452F}"/>
              </a:ext>
            </a:extLst>
          </p:cNvPr>
          <p:cNvSpPr>
            <a:spLocks noGrp="1" noChangeArrowheads="1"/>
          </p:cNvSpPr>
          <p:nvPr>
            <p:ph type="title"/>
          </p:nvPr>
        </p:nvSpPr>
        <p:spPr>
          <a:xfrm>
            <a:off x="899592" y="-243408"/>
            <a:ext cx="6870700" cy="1600200"/>
          </a:xfrm>
        </p:spPr>
        <p:txBody>
          <a:bodyPr/>
          <a:lstStyle/>
          <a:p>
            <a:r>
              <a:rPr lang="en-GB" altLang="en-US" dirty="0">
                <a:solidFill>
                  <a:srgbClr val="0000FF"/>
                </a:solidFill>
                <a:latin typeface="Linkpen 10a Join" panose="03050602060000000000" pitchFamily="66" charset="0"/>
              </a:rPr>
              <a:t>Visits…</a:t>
            </a:r>
          </a:p>
        </p:txBody>
      </p:sp>
      <p:sp>
        <p:nvSpPr>
          <p:cNvPr id="14339" name="Content Placeholder 9">
            <a:extLst>
              <a:ext uri="{FF2B5EF4-FFF2-40B4-BE49-F238E27FC236}">
                <a16:creationId xmlns:a16="http://schemas.microsoft.com/office/drawing/2014/main" id="{A6884C57-828A-FCF2-25CC-4D2ED967E929}"/>
              </a:ext>
            </a:extLst>
          </p:cNvPr>
          <p:cNvSpPr>
            <a:spLocks noGrp="1"/>
          </p:cNvSpPr>
          <p:nvPr>
            <p:ph idx="1"/>
          </p:nvPr>
        </p:nvSpPr>
        <p:spPr>
          <a:xfrm>
            <a:off x="723900" y="1556792"/>
            <a:ext cx="7808540" cy="4408488"/>
          </a:xfrm>
        </p:spPr>
        <p:txBody>
          <a:bodyPr/>
          <a:lstStyle/>
          <a:p>
            <a:pPr>
              <a:defRPr/>
            </a:pPr>
            <a:r>
              <a:rPr lang="en-GB" altLang="en-US" sz="2800" dirty="0">
                <a:latin typeface="+mj-lt"/>
              </a:rPr>
              <a:t>We just love a trip!</a:t>
            </a:r>
          </a:p>
          <a:p>
            <a:pPr>
              <a:defRPr/>
            </a:pPr>
            <a:r>
              <a:rPr lang="en-GB" altLang="en-US" sz="2800" dirty="0">
                <a:latin typeface="+mj-lt"/>
              </a:rPr>
              <a:t>Look out for more exciting letters about the planned visits for this year!</a:t>
            </a:r>
          </a:p>
          <a:p>
            <a:pPr>
              <a:defRPr/>
            </a:pPr>
            <a:r>
              <a:rPr lang="en-GB" altLang="en-US" sz="2800" dirty="0">
                <a:latin typeface="+mj-lt"/>
              </a:rPr>
              <a:t>Year 4 pupils will be invited to attend a residential trip to </a:t>
            </a:r>
            <a:r>
              <a:rPr lang="en-GB" altLang="en-US" sz="2800" dirty="0" err="1">
                <a:latin typeface="+mj-lt"/>
              </a:rPr>
              <a:t>Standon</a:t>
            </a:r>
            <a:r>
              <a:rPr lang="en-GB" altLang="en-US" sz="2800" dirty="0">
                <a:latin typeface="+mj-lt"/>
              </a:rPr>
              <a:t> Bowers. Dates will be confirmed and an information evening will take place in the Autumn Term.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timeline&#10;&#10;Description automatically generated">
            <a:extLst>
              <a:ext uri="{FF2B5EF4-FFF2-40B4-BE49-F238E27FC236}">
                <a16:creationId xmlns:a16="http://schemas.microsoft.com/office/drawing/2014/main" id="{958DE2A3-A544-93DC-540D-125AFA7820B3}"/>
              </a:ext>
            </a:extLst>
          </p:cNvPr>
          <p:cNvPicPr>
            <a:picLocks noChangeAspect="1"/>
          </p:cNvPicPr>
          <p:nvPr/>
        </p:nvPicPr>
        <p:blipFill>
          <a:blip r:embed="rId2"/>
          <a:stretch>
            <a:fillRect/>
          </a:stretch>
        </p:blipFill>
        <p:spPr>
          <a:xfrm>
            <a:off x="22303" y="2789"/>
            <a:ext cx="9088243" cy="6785515"/>
          </a:xfrm>
          <a:prstGeom prst="rect">
            <a:avLst/>
          </a:prstGeom>
        </p:spPr>
      </p:pic>
    </p:spTree>
    <p:extLst>
      <p:ext uri="{BB962C8B-B14F-4D97-AF65-F5344CB8AC3E}">
        <p14:creationId xmlns:p14="http://schemas.microsoft.com/office/powerpoint/2010/main" val="3662642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F4653F-08CD-347F-3AC5-9E1421CE67BE}"/>
              </a:ext>
            </a:extLst>
          </p:cNvPr>
          <p:cNvSpPr>
            <a:spLocks noGrp="1" noChangeArrowheads="1"/>
          </p:cNvSpPr>
          <p:nvPr>
            <p:ph type="title"/>
          </p:nvPr>
        </p:nvSpPr>
        <p:spPr>
          <a:xfrm>
            <a:off x="107950" y="-171450"/>
            <a:ext cx="6870700" cy="1296988"/>
          </a:xfrm>
        </p:spPr>
        <p:txBody>
          <a:bodyPr/>
          <a:lstStyle/>
          <a:p>
            <a:r>
              <a:rPr lang="en-GB" altLang="en-US" b="1" u="sng" dirty="0">
                <a:latin typeface="Linkpen 10a Join" panose="03050602060000000000" pitchFamily="66" charset="0"/>
              </a:rPr>
              <a:t>School Website</a:t>
            </a:r>
          </a:p>
        </p:txBody>
      </p:sp>
      <p:sp>
        <p:nvSpPr>
          <p:cNvPr id="4" name="Rectangle 3">
            <a:extLst>
              <a:ext uri="{FF2B5EF4-FFF2-40B4-BE49-F238E27FC236}">
                <a16:creationId xmlns:a16="http://schemas.microsoft.com/office/drawing/2014/main" id="{35B5DC73-2303-186C-5D40-9C1D42F6CFFE}"/>
              </a:ext>
            </a:extLst>
          </p:cNvPr>
          <p:cNvSpPr/>
          <p:nvPr/>
        </p:nvSpPr>
        <p:spPr>
          <a:xfrm>
            <a:off x="395288" y="1403350"/>
            <a:ext cx="8137525" cy="5109091"/>
          </a:xfrm>
          <a:prstGeom prst="rect">
            <a:avLst/>
          </a:prstGeom>
        </p:spPr>
        <p:txBody>
          <a:bodyPr>
            <a:spAutoFit/>
          </a:bodyPr>
          <a:lstStyle/>
          <a:p>
            <a:pPr eaLnBrk="1" hangingPunct="1">
              <a:defRPr/>
            </a:pPr>
            <a:endParaRPr lang="en-GB" sz="1400" dirty="0">
              <a:latin typeface="+mj-lt"/>
              <a:cs typeface="Arial" charset="0"/>
            </a:endParaRPr>
          </a:p>
          <a:p>
            <a:pPr marL="457200" indent="-457200" eaLnBrk="1" hangingPunct="1">
              <a:buFont typeface="Arial" panose="020B0604020202020204" pitchFamily="34" charset="0"/>
              <a:buChar char="•"/>
              <a:defRPr/>
            </a:pPr>
            <a:r>
              <a:rPr lang="en-GB" sz="2400" dirty="0">
                <a:latin typeface="+mj-lt"/>
                <a:cs typeface="Arial" charset="0"/>
              </a:rPr>
              <a:t>Topic maps </a:t>
            </a:r>
          </a:p>
          <a:p>
            <a:pPr marL="457200" indent="-457200" eaLnBrk="1" hangingPunct="1">
              <a:buFont typeface="Arial" panose="020B0604020202020204" pitchFamily="34" charset="0"/>
              <a:buChar char="•"/>
              <a:defRPr/>
            </a:pPr>
            <a:r>
              <a:rPr lang="en-GB" sz="2400" dirty="0">
                <a:latin typeface="+mj-lt"/>
                <a:cs typeface="Arial" charset="0"/>
              </a:rPr>
              <a:t>Homework</a:t>
            </a:r>
          </a:p>
          <a:p>
            <a:pPr marL="457200" indent="-457200" eaLnBrk="1" hangingPunct="1">
              <a:buFont typeface="Arial" panose="020B0604020202020204" pitchFamily="34" charset="0"/>
              <a:buChar char="•"/>
              <a:defRPr/>
            </a:pPr>
            <a:r>
              <a:rPr lang="en-GB" sz="2400" dirty="0">
                <a:latin typeface="+mj-lt"/>
                <a:cs typeface="Arial" charset="0"/>
              </a:rPr>
              <a:t>Policies</a:t>
            </a:r>
          </a:p>
          <a:p>
            <a:pPr marL="457200" indent="-457200" eaLnBrk="1" hangingPunct="1">
              <a:buFont typeface="Arial" panose="020B0604020202020204" pitchFamily="34" charset="0"/>
              <a:buChar char="•"/>
              <a:defRPr/>
            </a:pPr>
            <a:r>
              <a:rPr lang="en-GB" sz="2400" dirty="0">
                <a:latin typeface="+mj-lt"/>
                <a:cs typeface="Arial" charset="0"/>
              </a:rPr>
              <a:t>Newsletter – online and emailed.</a:t>
            </a:r>
          </a:p>
          <a:p>
            <a:pPr marL="457200" indent="-457200" eaLnBrk="1" hangingPunct="1">
              <a:buFont typeface="Arial" panose="020B0604020202020204" pitchFamily="34" charset="0"/>
              <a:buChar char="•"/>
              <a:defRPr/>
            </a:pPr>
            <a:r>
              <a:rPr lang="en-GB" sz="2400" dirty="0">
                <a:latin typeface="+mj-lt"/>
                <a:cs typeface="Arial" charset="0"/>
              </a:rPr>
              <a:t>E-safety</a:t>
            </a:r>
          </a:p>
          <a:p>
            <a:pPr marL="457200" indent="-457200" eaLnBrk="1" hangingPunct="1">
              <a:buFont typeface="Arial" panose="020B0604020202020204" pitchFamily="34" charset="0"/>
              <a:buChar char="•"/>
              <a:defRPr/>
            </a:pPr>
            <a:r>
              <a:rPr lang="en-GB" sz="2400" dirty="0">
                <a:latin typeface="+mj-lt"/>
                <a:cs typeface="Arial" charset="0"/>
              </a:rPr>
              <a:t>Communication to parents. </a:t>
            </a:r>
          </a:p>
          <a:p>
            <a:pPr marL="457200" indent="-457200" eaLnBrk="1" hangingPunct="1">
              <a:buFont typeface="Arial" panose="020B0604020202020204" pitchFamily="34" charset="0"/>
              <a:buChar char="•"/>
              <a:defRPr/>
            </a:pPr>
            <a:endParaRPr lang="en-GB" sz="2400" dirty="0">
              <a:latin typeface="+mj-lt"/>
              <a:cs typeface="Arial" charset="0"/>
              <a:hlinkClick r:id="rId2"/>
            </a:endParaRPr>
          </a:p>
          <a:p>
            <a:pPr eaLnBrk="1" hangingPunct="1">
              <a:defRPr/>
            </a:pPr>
            <a:r>
              <a:rPr lang="en-GB" sz="2400" dirty="0">
                <a:hlinkClick r:id="rId3"/>
              </a:rPr>
              <a:t>Staff – Kingsfield First School | Biddulph | Staffordshire</a:t>
            </a:r>
            <a:endParaRPr lang="en-GB" sz="2400" dirty="0">
              <a:cs typeface="Arial" charset="0"/>
            </a:endParaRPr>
          </a:p>
          <a:p>
            <a:pPr eaLnBrk="1" hangingPunct="1">
              <a:defRPr/>
            </a:pPr>
            <a:endParaRPr lang="en-GB" sz="2400" dirty="0">
              <a:cs typeface="Arial" charset="0"/>
            </a:endParaRPr>
          </a:p>
          <a:p>
            <a:pPr eaLnBrk="1" hangingPunct="1">
              <a:defRPr/>
            </a:pPr>
            <a:r>
              <a:rPr lang="en-GB" sz="2400" dirty="0">
                <a:cs typeface="Arial" charset="0"/>
              </a:rPr>
              <a:t>	       We will be updating our year group web page       	       with important information so please check    	        for any information that you may need.</a:t>
            </a:r>
          </a:p>
        </p:txBody>
      </p:sp>
      <p:pic>
        <p:nvPicPr>
          <p:cNvPr id="3" name="Picture 2">
            <a:extLst>
              <a:ext uri="{FF2B5EF4-FFF2-40B4-BE49-F238E27FC236}">
                <a16:creationId xmlns:a16="http://schemas.microsoft.com/office/drawing/2014/main" id="{6EA58F24-8550-4E23-B527-8B9F10F58D16}"/>
              </a:ext>
            </a:extLst>
          </p:cNvPr>
          <p:cNvPicPr>
            <a:picLocks noChangeAspect="1"/>
          </p:cNvPicPr>
          <p:nvPr/>
        </p:nvPicPr>
        <p:blipFill>
          <a:blip r:embed="rId4"/>
          <a:stretch>
            <a:fillRect/>
          </a:stretch>
        </p:blipFill>
        <p:spPr>
          <a:xfrm>
            <a:off x="3873993" y="1371318"/>
            <a:ext cx="4874719" cy="10616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B0A56-53CB-D983-72C1-DDE6E409D76D}"/>
              </a:ext>
            </a:extLst>
          </p:cNvPr>
          <p:cNvSpPr>
            <a:spLocks noGrp="1"/>
          </p:cNvSpPr>
          <p:nvPr>
            <p:ph idx="1"/>
          </p:nvPr>
        </p:nvSpPr>
        <p:spPr>
          <a:xfrm>
            <a:off x="611188" y="549275"/>
            <a:ext cx="7696200" cy="6048375"/>
          </a:xfrm>
        </p:spPr>
        <p:txBody>
          <a:bodyPr/>
          <a:lstStyle/>
          <a:p>
            <a:pPr eaLnBrk="1" hangingPunct="1">
              <a:defRPr/>
            </a:pPr>
            <a:r>
              <a:rPr lang="en-GB" sz="2800" dirty="0">
                <a:latin typeface="+mj-lt"/>
              </a:rPr>
              <a:t>We will send out our ‘Welcome to Key Stage 2’ booklet in September with information of your child’s PE day and dates for swimming and Forest School sessions.</a:t>
            </a:r>
          </a:p>
          <a:p>
            <a:pPr eaLnBrk="1" hangingPunct="1">
              <a:defRPr/>
            </a:pPr>
            <a:r>
              <a:rPr lang="en-GB" sz="2800" dirty="0">
                <a:latin typeface="+mj-lt"/>
              </a:rPr>
              <a:t>If you receive certain types of benefit you may be entitled to funding for your child in their learning. Please let us know if you are entitled to this.  </a:t>
            </a:r>
          </a:p>
          <a:p>
            <a:pPr marL="0" indent="0" eaLnBrk="1" hangingPunct="1">
              <a:buFontTx/>
              <a:buNone/>
              <a:defRPr/>
            </a:pPr>
            <a:endParaRPr lang="en-GB" sz="2800" dirty="0"/>
          </a:p>
        </p:txBody>
      </p:sp>
      <p:pic>
        <p:nvPicPr>
          <p:cNvPr id="2" name="Picture 3">
            <a:extLst>
              <a:ext uri="{FF2B5EF4-FFF2-40B4-BE49-F238E27FC236}">
                <a16:creationId xmlns:a16="http://schemas.microsoft.com/office/drawing/2014/main" id="{6E7FE519-8C51-1CF3-A3A9-A9380AC6174B}"/>
              </a:ext>
            </a:extLst>
          </p:cNvPr>
          <p:cNvPicPr>
            <a:picLocks noChangeAspect="1"/>
          </p:cNvPicPr>
          <p:nvPr/>
        </p:nvPicPr>
        <p:blipFill>
          <a:blip r:embed="rId2"/>
          <a:stretch>
            <a:fillRect/>
          </a:stretch>
        </p:blipFill>
        <p:spPr>
          <a:xfrm>
            <a:off x="4572000" y="5064669"/>
            <a:ext cx="3579541" cy="15459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141BCE4-C1D7-1240-F516-09877C066E6D}"/>
              </a:ext>
            </a:extLst>
          </p:cNvPr>
          <p:cNvSpPr>
            <a:spLocks noGrp="1" noChangeArrowheads="1"/>
          </p:cNvSpPr>
          <p:nvPr>
            <p:ph type="title"/>
          </p:nvPr>
        </p:nvSpPr>
        <p:spPr/>
        <p:txBody>
          <a:bodyPr/>
          <a:lstStyle/>
          <a:p>
            <a:r>
              <a:rPr lang="en-GB" altLang="en-US" dirty="0">
                <a:solidFill>
                  <a:srgbClr val="0000FF"/>
                </a:solidFill>
                <a:latin typeface="Linkpen 10a Join" panose="03050602060000000000" pitchFamily="66" charset="0"/>
              </a:rPr>
              <a:t>Get involved…</a:t>
            </a:r>
          </a:p>
        </p:txBody>
      </p:sp>
      <p:sp>
        <p:nvSpPr>
          <p:cNvPr id="20483" name="Content Placeholder 2">
            <a:extLst>
              <a:ext uri="{FF2B5EF4-FFF2-40B4-BE49-F238E27FC236}">
                <a16:creationId xmlns:a16="http://schemas.microsoft.com/office/drawing/2014/main" id="{17966D3D-BAA0-45EB-2769-50282624BDA3}"/>
              </a:ext>
            </a:extLst>
          </p:cNvPr>
          <p:cNvSpPr>
            <a:spLocks noGrp="1"/>
          </p:cNvSpPr>
          <p:nvPr>
            <p:ph idx="1"/>
          </p:nvPr>
        </p:nvSpPr>
        <p:spPr>
          <a:xfrm>
            <a:off x="1635919" y="1916832"/>
            <a:ext cx="7037387" cy="3657600"/>
          </a:xfrm>
        </p:spPr>
        <p:txBody>
          <a:bodyPr/>
          <a:lstStyle/>
          <a:p>
            <a:pPr>
              <a:defRPr/>
            </a:pPr>
            <a:r>
              <a:rPr lang="en-GB" altLang="en-US" sz="2800" dirty="0">
                <a:latin typeface="+mj-lt"/>
              </a:rPr>
              <a:t>We always need help in school. Hearing children read, photocopying, laminating, cutting out, going on visits, in the swimming pool-please speak to a member of staff if you think you would be able to help.</a:t>
            </a:r>
          </a:p>
          <a:p>
            <a:pPr>
              <a:defRPr/>
            </a:pPr>
            <a:r>
              <a:rPr lang="en-GB" altLang="en-US" sz="2800" dirty="0">
                <a:latin typeface="+mj-lt"/>
              </a:rPr>
              <a:t>Our wonderful PTFA organise lots of events and raise lots of money for our children-they would welcome new members.</a:t>
            </a:r>
          </a:p>
        </p:txBody>
      </p:sp>
      <p:pic>
        <p:nvPicPr>
          <p:cNvPr id="22532" name="Picture 5" descr="Worsley Bridge PTFA – Worsley Bridge Primary School">
            <a:extLst>
              <a:ext uri="{FF2B5EF4-FFF2-40B4-BE49-F238E27FC236}">
                <a16:creationId xmlns:a16="http://schemas.microsoft.com/office/drawing/2014/main" id="{1E9BDBAB-1B80-E0BC-6D56-5C23437D4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2400"/>
            <a:ext cx="23352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WE-NEED-YOU - Corporate Video Production">
            <a:extLst>
              <a:ext uri="{FF2B5EF4-FFF2-40B4-BE49-F238E27FC236}">
                <a16:creationId xmlns:a16="http://schemas.microsoft.com/office/drawing/2014/main" id="{2173686B-CC47-1611-DCE8-1B35A480C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590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430696-7B8E-48FA-99B8-CAE8B77C5EBB}"/>
              </a:ext>
            </a:extLst>
          </p:cNvPr>
          <p:cNvSpPr>
            <a:spLocks noGrp="1" noChangeArrowheads="1"/>
          </p:cNvSpPr>
          <p:nvPr>
            <p:ph type="title"/>
          </p:nvPr>
        </p:nvSpPr>
        <p:spPr>
          <a:xfrm>
            <a:off x="-1764704" y="124610"/>
            <a:ext cx="11769642" cy="1222375"/>
          </a:xfrm>
        </p:spPr>
        <p:txBody>
          <a:bodyPr/>
          <a:lstStyle/>
          <a:p>
            <a:pPr eaLnBrk="1" hangingPunct="1"/>
            <a:r>
              <a:rPr lang="en-GB" altLang="en-US" sz="4800" dirty="0">
                <a:solidFill>
                  <a:srgbClr val="0000FF"/>
                </a:solidFill>
                <a:latin typeface="Linkpen 10a Print" pitchFamily="66" charset="0"/>
              </a:rPr>
              <a:t>We are Year 3 and 4…</a:t>
            </a:r>
            <a:endParaRPr lang="en-US" altLang="en-US" sz="4800" dirty="0">
              <a:solidFill>
                <a:srgbClr val="0000FF"/>
              </a:solidFill>
              <a:latin typeface="Linkpen 10a Print" pitchFamily="66" charset="0"/>
            </a:endParaRPr>
          </a:p>
        </p:txBody>
      </p:sp>
      <p:pic>
        <p:nvPicPr>
          <p:cNvPr id="1026" name="Picture 2">
            <a:extLst>
              <a:ext uri="{FF2B5EF4-FFF2-40B4-BE49-F238E27FC236}">
                <a16:creationId xmlns:a16="http://schemas.microsoft.com/office/drawing/2014/main" id="{B4D6264D-C0C2-4C78-B121-DAB612EE4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93" y="1706512"/>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935831-2435-4D8C-ACBB-865F02237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63" y="3585406"/>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458A86-5D1F-4743-8D23-23A66F66D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751820"/>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2249502-0024-4A52-9296-31D3ACEA4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677431"/>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B28995-4D82-4197-BF83-097F6E9E08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0871" y="1706512"/>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8DE4D0A-153D-4A68-921D-642AA5206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274" y="3612828"/>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preview">
            <a:extLst>
              <a:ext uri="{FF2B5EF4-FFF2-40B4-BE49-F238E27FC236}">
                <a16:creationId xmlns:a16="http://schemas.microsoft.com/office/drawing/2014/main" id="{82966D04-B435-4ADD-B783-FA9AD83531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9230" y="1706512"/>
            <a:ext cx="127308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te Squirrel Cartoon PNG Clipart Image | Gallery Yopriceville - High ...">
            <a:extLst>
              <a:ext uri="{FF2B5EF4-FFF2-40B4-BE49-F238E27FC236}">
                <a16:creationId xmlns:a16="http://schemas.microsoft.com/office/drawing/2014/main" id="{8FA8F809-9D40-4231-9AC6-6E5D4B05E1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5454" y="3959247"/>
            <a:ext cx="1415425" cy="14418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rtoon FOX Illustration - Fox pattern png download - 604*687 - Free ...">
            <a:extLst>
              <a:ext uri="{FF2B5EF4-FFF2-40B4-BE49-F238E27FC236}">
                <a16:creationId xmlns:a16="http://schemas.microsoft.com/office/drawing/2014/main" id="{5C5454F0-FB8F-4C1F-B1B2-F681B43A99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07" y="3965801"/>
            <a:ext cx="1256136"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63EE780-466E-4F64-A91C-FB762D1A05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8144" y="4246049"/>
            <a:ext cx="980482" cy="1148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0" y="238443"/>
            <a:ext cx="8137400" cy="865187"/>
          </a:xfrm>
        </p:spPr>
        <p:txBody>
          <a:bodyPr/>
          <a:lstStyle/>
          <a:p>
            <a:pPr eaLnBrk="1" hangingPunct="1"/>
            <a:r>
              <a:rPr lang="en-GB" altLang="en-US" sz="4000" dirty="0">
                <a:solidFill>
                  <a:srgbClr val="0000FF"/>
                </a:solidFill>
                <a:latin typeface="Linkpen 10a Join" panose="03050602060000000000" pitchFamily="66" charset="0"/>
              </a:rPr>
              <a:t>Lines of communication…</a:t>
            </a:r>
            <a:endParaRPr lang="en-US" altLang="en-US" sz="4000" dirty="0">
              <a:solidFill>
                <a:srgbClr val="0000FF"/>
              </a:solidFill>
              <a:latin typeface="Linkpen 10a Join" panose="03050602060000000000" pitchFamily="66" charset="0"/>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006600" y="1103630"/>
            <a:ext cx="7236097" cy="6740307"/>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r>
              <a:rPr lang="en-GB" altLang="en-US" sz="2400" dirty="0">
                <a:latin typeface="+mj-lt"/>
              </a:rPr>
              <a:t>Weekly drop-in sessions are available with your child’s class teacher. Days will be confirmed. </a:t>
            </a:r>
          </a:p>
          <a:p>
            <a:pPr marL="342900" indent="-342900" eaLnBrk="1" hangingPunct="1">
              <a:spcBef>
                <a:spcPct val="0"/>
              </a:spcBef>
              <a:defRPr/>
            </a:pPr>
            <a:r>
              <a:rPr lang="en-GB" altLang="en-US" sz="2400" dirty="0">
                <a:latin typeface="+mj-lt"/>
              </a:rPr>
              <a:t>Please speak to a member of staff on the door in the morning.</a:t>
            </a:r>
          </a:p>
          <a:p>
            <a:pPr marL="342900" indent="-342900" eaLnBrk="1" hangingPunct="1">
              <a:spcBef>
                <a:spcPct val="0"/>
              </a:spcBef>
              <a:defRPr/>
            </a:pPr>
            <a:r>
              <a:rPr lang="en-GB" altLang="en-US" sz="2400" dirty="0">
                <a:latin typeface="+mj-lt"/>
              </a:rPr>
              <a:t>If you need to leave a message you can also telephone the school office on the following number:</a:t>
            </a:r>
          </a:p>
          <a:p>
            <a:pPr marL="342900" indent="-342900" eaLnBrk="1" hangingPunct="1">
              <a:spcBef>
                <a:spcPct val="0"/>
              </a:spcBef>
              <a:defRPr/>
            </a:pPr>
            <a:endParaRPr lang="en-GB" altLang="en-US" sz="2400" dirty="0">
              <a:latin typeface="+mj-lt"/>
            </a:endParaRPr>
          </a:p>
          <a:p>
            <a:pPr eaLnBrk="1" hangingPunct="1">
              <a:spcBef>
                <a:spcPct val="0"/>
              </a:spcBef>
              <a:buFontTx/>
              <a:buNone/>
              <a:defRPr/>
            </a:pPr>
            <a:r>
              <a:rPr lang="en-GB" altLang="en-US" sz="2400" dirty="0">
                <a:latin typeface="+mj-lt"/>
              </a:rPr>
              <a:t>01782 973800</a:t>
            </a:r>
          </a:p>
          <a:p>
            <a:pPr eaLnBrk="1" hangingPunct="1">
              <a:spcBef>
                <a:spcPct val="0"/>
              </a:spcBef>
              <a:buFontTx/>
              <a:buNone/>
              <a:defRPr/>
            </a:pPr>
            <a:endParaRPr lang="en-GB" altLang="en-US" sz="2400" dirty="0">
              <a:latin typeface="+mj-lt"/>
            </a:endParaRPr>
          </a:p>
          <a:p>
            <a:pPr marL="342900" indent="-342900" eaLnBrk="1" hangingPunct="1">
              <a:spcBef>
                <a:spcPct val="0"/>
              </a:spcBef>
              <a:defRPr/>
            </a:pPr>
            <a:r>
              <a:rPr lang="en-GB" altLang="en-US" sz="2400" dirty="0">
                <a:latin typeface="+mj-lt"/>
              </a:rPr>
              <a:t>Alternatively you can email the school office on:</a:t>
            </a: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r>
              <a:rPr lang="en-GB" sz="2800" dirty="0">
                <a:latin typeface="Calibri" panose="020F0502020204030204" pitchFamily="34" charset="0"/>
                <a:hlinkClick r:id="rId2"/>
              </a:rPr>
              <a:t>  admin@kingsfield.staffs.sch.uk</a:t>
            </a:r>
            <a:r>
              <a:rPr lang="en-GB" sz="2800" dirty="0">
                <a:solidFill>
                  <a:srgbClr val="424242"/>
                </a:solidFill>
                <a:latin typeface="Calibri" panose="020F0502020204030204" pitchFamily="34" charset="0"/>
              </a:rPr>
              <a:t> </a:t>
            </a:r>
            <a:endParaRPr lang="en-GB" altLang="en-US" sz="2800" dirty="0">
              <a:solidFill>
                <a:srgbClr val="0000FF"/>
              </a:solidFill>
              <a:latin typeface="+mj-lt"/>
            </a:endParaRP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376545"/>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941387" y="764381"/>
            <a:ext cx="6870700" cy="865187"/>
          </a:xfrm>
        </p:spPr>
        <p:txBody>
          <a:bodyPr/>
          <a:lstStyle/>
          <a:p>
            <a:pPr eaLnBrk="1" hangingPunct="1"/>
            <a:r>
              <a:rPr lang="en-GB" altLang="en-US" dirty="0">
                <a:solidFill>
                  <a:srgbClr val="0000FF"/>
                </a:solidFill>
                <a:latin typeface="Linkpen 10a Join" panose="03050602060000000000" pitchFamily="66" charset="0"/>
              </a:rPr>
              <a:t>Lines of communication…</a:t>
            </a:r>
            <a:endParaRPr lang="en-US" altLang="en-US" dirty="0">
              <a:solidFill>
                <a:srgbClr val="0000FF"/>
              </a:solidFill>
              <a:latin typeface="Linkpen 10a Join" panose="03050602060000000000" pitchFamily="66" charset="0"/>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331913" y="1196975"/>
            <a:ext cx="6624637" cy="1877437"/>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endParaRPr lang="en-GB" altLang="en-US" sz="2400" dirty="0">
              <a:solidFill>
                <a:srgbClr val="0000FF"/>
              </a:solidFill>
              <a:latin typeface="+mj-lt"/>
            </a:endParaRP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357813"/>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8EE0EF-C3F8-44BA-8D93-2711CA7B60E1}"/>
              </a:ext>
            </a:extLst>
          </p:cNvPr>
          <p:cNvPicPr>
            <a:picLocks noChangeAspect="1"/>
          </p:cNvPicPr>
          <p:nvPr/>
        </p:nvPicPr>
        <p:blipFill>
          <a:blip r:embed="rId3"/>
          <a:stretch>
            <a:fillRect/>
          </a:stretch>
        </p:blipFill>
        <p:spPr>
          <a:xfrm>
            <a:off x="2699792" y="1728186"/>
            <a:ext cx="3401628" cy="3401628"/>
          </a:xfrm>
          <a:prstGeom prst="rect">
            <a:avLst/>
          </a:prstGeom>
        </p:spPr>
      </p:pic>
    </p:spTree>
    <p:extLst>
      <p:ext uri="{BB962C8B-B14F-4D97-AF65-F5344CB8AC3E}">
        <p14:creationId xmlns:p14="http://schemas.microsoft.com/office/powerpoint/2010/main" val="169265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EA540535-61F6-3A65-0250-3D1CDA7850D9}"/>
              </a:ext>
            </a:extLst>
          </p:cNvPr>
          <p:cNvSpPr>
            <a:spLocks noGrp="1" noChangeArrowheads="1"/>
          </p:cNvSpPr>
          <p:nvPr>
            <p:ph type="title"/>
          </p:nvPr>
        </p:nvSpPr>
        <p:spPr>
          <a:xfrm>
            <a:off x="1331913" y="260350"/>
            <a:ext cx="6870700" cy="1600200"/>
          </a:xfrm>
        </p:spPr>
        <p:txBody>
          <a:bodyPr/>
          <a:lstStyle/>
          <a:p>
            <a:pPr eaLnBrk="1" hangingPunct="1"/>
            <a:r>
              <a:rPr lang="en-GB" altLang="en-US" dirty="0">
                <a:solidFill>
                  <a:srgbClr val="0000FF"/>
                </a:solidFill>
                <a:latin typeface="Linkpen 10a Join" panose="03050602060000000000" pitchFamily="66" charset="0"/>
              </a:rPr>
              <a:t>Any questions?</a:t>
            </a:r>
            <a:endParaRPr lang="en-US" altLang="en-US" dirty="0">
              <a:solidFill>
                <a:srgbClr val="0000FF"/>
              </a:solidFill>
              <a:latin typeface="Linkpen 10a Join" panose="03050602060000000000" pitchFamily="66" charset="0"/>
            </a:endParaRPr>
          </a:p>
        </p:txBody>
      </p:sp>
      <p:pic>
        <p:nvPicPr>
          <p:cNvPr id="24579" name="Picture 10" descr="MC900282178[1]">
            <a:extLst>
              <a:ext uri="{FF2B5EF4-FFF2-40B4-BE49-F238E27FC236}">
                <a16:creationId xmlns:a16="http://schemas.microsoft.com/office/drawing/2014/main" id="{998F8E68-5224-BAAF-1458-1CE7FEC68C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8038" y="2420938"/>
            <a:ext cx="2316162" cy="2665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430696-7B8E-48FA-99B8-CAE8B77C5EBB}"/>
              </a:ext>
            </a:extLst>
          </p:cNvPr>
          <p:cNvSpPr>
            <a:spLocks noGrp="1" noChangeArrowheads="1"/>
          </p:cNvSpPr>
          <p:nvPr>
            <p:ph type="title"/>
          </p:nvPr>
        </p:nvSpPr>
        <p:spPr>
          <a:xfrm>
            <a:off x="539552" y="476672"/>
            <a:ext cx="7705725" cy="1222375"/>
          </a:xfrm>
        </p:spPr>
        <p:txBody>
          <a:bodyPr/>
          <a:lstStyle/>
          <a:p>
            <a:pPr eaLnBrk="1" hangingPunct="1"/>
            <a:r>
              <a:rPr lang="en-US" altLang="en-US" sz="4000" dirty="0">
                <a:solidFill>
                  <a:srgbClr val="0000FF"/>
                </a:solidFill>
                <a:latin typeface="Linkpen 10a Print" pitchFamily="66" charset="0"/>
              </a:rPr>
              <a:t>Teaching as a mixed Year 3 and 4 class…</a:t>
            </a:r>
          </a:p>
        </p:txBody>
      </p:sp>
      <p:sp>
        <p:nvSpPr>
          <p:cNvPr id="2" name="Content Placeholder 1">
            <a:extLst>
              <a:ext uri="{FF2B5EF4-FFF2-40B4-BE49-F238E27FC236}">
                <a16:creationId xmlns:a16="http://schemas.microsoft.com/office/drawing/2014/main" id="{93252109-00A5-45A5-BBC5-CAAF207F3755}"/>
              </a:ext>
            </a:extLst>
          </p:cNvPr>
          <p:cNvSpPr>
            <a:spLocks noGrp="1"/>
          </p:cNvSpPr>
          <p:nvPr>
            <p:ph idx="1"/>
          </p:nvPr>
        </p:nvSpPr>
        <p:spPr>
          <a:xfrm>
            <a:off x="723900" y="1988840"/>
            <a:ext cx="7696200" cy="3657600"/>
          </a:xfrm>
        </p:spPr>
        <p:txBody>
          <a:bodyPr/>
          <a:lstStyle/>
          <a:p>
            <a:r>
              <a:rPr lang="en-GB" sz="2400" dirty="0"/>
              <a:t>The curriculum for Year 3 and 4 covers the same aspects of learning. In year 3, pupils are learning the skills and these are embedded and developed in Year 4.</a:t>
            </a:r>
          </a:p>
          <a:p>
            <a:r>
              <a:rPr lang="en-GB" sz="2400" dirty="0"/>
              <a:t>As a result, the class will usually be taught as a key stage, with additional support or challenge provided through the task.</a:t>
            </a:r>
          </a:p>
          <a:p>
            <a:r>
              <a:rPr lang="en-GB" sz="2400" dirty="0"/>
              <a:t>Where appropriate, pupils may be taught as separate year groups.</a:t>
            </a:r>
          </a:p>
        </p:txBody>
      </p:sp>
    </p:spTree>
    <p:extLst>
      <p:ext uri="{BB962C8B-B14F-4D97-AF65-F5344CB8AC3E}">
        <p14:creationId xmlns:p14="http://schemas.microsoft.com/office/powerpoint/2010/main" val="8034371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005026-10CB-EA40-A013-1C0D161997C4}"/>
              </a:ext>
            </a:extLst>
          </p:cNvPr>
          <p:cNvSpPr>
            <a:spLocks noGrp="1" noChangeArrowheads="1"/>
          </p:cNvSpPr>
          <p:nvPr>
            <p:ph type="title"/>
          </p:nvPr>
        </p:nvSpPr>
        <p:spPr>
          <a:xfrm>
            <a:off x="395536" y="277813"/>
            <a:ext cx="7776864" cy="1600200"/>
          </a:xfrm>
        </p:spPr>
        <p:txBody>
          <a:bodyPr/>
          <a:lstStyle/>
          <a:p>
            <a:pPr eaLnBrk="1" hangingPunct="1"/>
            <a:br>
              <a:rPr lang="en-GB" altLang="en-US" dirty="0">
                <a:solidFill>
                  <a:srgbClr val="0000FF"/>
                </a:solidFill>
                <a:latin typeface="Letterjoin-Air Plus 40" pitchFamily="50" charset="0"/>
              </a:rPr>
            </a:br>
            <a:br>
              <a:rPr lang="en-GB" altLang="en-US" dirty="0">
                <a:solidFill>
                  <a:srgbClr val="0000FF"/>
                </a:solidFill>
                <a:latin typeface="Letterjoin-Air Plus 40" pitchFamily="50" charset="0"/>
              </a:rPr>
            </a:br>
            <a:br>
              <a:rPr lang="en-GB" altLang="en-US" dirty="0">
                <a:solidFill>
                  <a:srgbClr val="0000FF"/>
                </a:solidFill>
              </a:rPr>
            </a:br>
            <a:r>
              <a:rPr lang="en-GB" altLang="en-US" sz="3600" dirty="0">
                <a:solidFill>
                  <a:srgbClr val="0000FF"/>
                </a:solidFill>
                <a:latin typeface="Linkpen 10a Join" panose="03050602060000000000" pitchFamily="66" charset="0"/>
              </a:rPr>
              <a:t>Our Curriculum is driven by geography and history...</a:t>
            </a:r>
            <a:endParaRPr lang="en-US" altLang="en-US" dirty="0">
              <a:solidFill>
                <a:srgbClr val="0000FF"/>
              </a:solidFill>
              <a:latin typeface="Linkpen 10a Join" panose="03050602060000000000" pitchFamily="66" charset="0"/>
            </a:endParaRPr>
          </a:p>
        </p:txBody>
      </p:sp>
      <p:sp>
        <p:nvSpPr>
          <p:cNvPr id="7171" name="Content Placeholder 2">
            <a:extLst>
              <a:ext uri="{FF2B5EF4-FFF2-40B4-BE49-F238E27FC236}">
                <a16:creationId xmlns:a16="http://schemas.microsoft.com/office/drawing/2014/main" id="{9C28B163-EE31-C4A9-2B69-09CA50B15044}"/>
              </a:ext>
            </a:extLst>
          </p:cNvPr>
          <p:cNvSpPr>
            <a:spLocks noGrp="1" noChangeArrowheads="1"/>
          </p:cNvSpPr>
          <p:nvPr>
            <p:ph sz="half" idx="1"/>
          </p:nvPr>
        </p:nvSpPr>
        <p:spPr>
          <a:xfrm>
            <a:off x="1403350" y="2219325"/>
            <a:ext cx="7631113" cy="3657600"/>
          </a:xfrm>
        </p:spPr>
        <p:txBody>
          <a:bodyPr/>
          <a:lstStyle/>
          <a:p>
            <a:r>
              <a:rPr lang="en-GB" altLang="en-US" sz="2400" dirty="0"/>
              <a:t>In geography we will learn about the geography of our local area, our country and the wider world.</a:t>
            </a:r>
          </a:p>
          <a:p>
            <a:r>
              <a:rPr lang="en-GB" altLang="en-US" sz="2400" dirty="0"/>
              <a:t>In history we will learn skills and knowledge around the concepts of chronology and change. We will focus on The Stone Age, Ancient Greeks and how homes have changes over time.</a:t>
            </a:r>
          </a:p>
          <a:p>
            <a:r>
              <a:rPr lang="en-GB" altLang="en-US" sz="2400" dirty="0"/>
              <a:t>The other areas of the curriculum (art, design and technology etc.) link to these curriculum drivers.</a:t>
            </a:r>
          </a:p>
        </p:txBody>
      </p:sp>
      <p:pic>
        <p:nvPicPr>
          <p:cNvPr id="7172" name="Picture 10" descr="A different view? The purpose of geography - an analysis of the Geographical  Association's manifesto - Oxford Education Blog">
            <a:extLst>
              <a:ext uri="{FF2B5EF4-FFF2-40B4-BE49-F238E27FC236}">
                <a16:creationId xmlns:a16="http://schemas.microsoft.com/office/drawing/2014/main" id="{AC6D9F95-BB77-80F0-C855-57500FFB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492375"/>
            <a:ext cx="12874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History - Northcote Primary School">
            <a:extLst>
              <a:ext uri="{FF2B5EF4-FFF2-40B4-BE49-F238E27FC236}">
                <a16:creationId xmlns:a16="http://schemas.microsoft.com/office/drawing/2014/main" id="{07BFB2C1-719B-040C-EA37-704802241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732463"/>
            <a:ext cx="32083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899592" y="-459432"/>
            <a:ext cx="6870700" cy="1600200"/>
          </a:xfrm>
        </p:spPr>
        <p:txBody>
          <a:bodyPr/>
          <a:lstStyle/>
          <a:p>
            <a:pPr eaLnBrk="1" hangingPunct="1"/>
            <a:r>
              <a:rPr lang="en-GB" altLang="en-US" dirty="0">
                <a:solidFill>
                  <a:srgbClr val="0000FF"/>
                </a:solidFill>
                <a:latin typeface="Linkpen 10a Join" panose="03050602060000000000" pitchFamily="66" charset="0"/>
              </a:rPr>
              <a:t>Reading…</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60350" y="280988"/>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jillg\AppData\Local\Microsoft\Windows\Temporary Internet Files\Content.IE5\C0FEBO36\Sponsored_reading_03[1].jpg">
            <a:extLst>
              <a:ext uri="{FF2B5EF4-FFF2-40B4-BE49-F238E27FC236}">
                <a16:creationId xmlns:a16="http://schemas.microsoft.com/office/drawing/2014/main" id="{6A1F6DA4-5D8F-A93E-4BC8-F8E89C56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967">
            <a:off x="6554788" y="268288"/>
            <a:ext cx="12715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684213" y="1412776"/>
            <a:ext cx="7847231" cy="4524315"/>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r>
              <a:rPr lang="en-GB" altLang="en-US" sz="2400" dirty="0">
                <a:latin typeface="+mj-lt"/>
              </a:rPr>
              <a:t>Children will take part in daily reading practise sessions called ERICA. These sessions will focus on developing your child’s fluency and comprehension.</a:t>
            </a:r>
          </a:p>
          <a:p>
            <a:pPr eaLnBrk="1" hangingPunct="1">
              <a:spcBef>
                <a:spcPct val="0"/>
              </a:spcBef>
              <a:buFontTx/>
              <a:buNone/>
              <a:defRPr/>
            </a:pPr>
            <a:endParaRPr lang="en-GB" altLang="en-US" sz="2400" dirty="0">
              <a:latin typeface="+mj-lt"/>
            </a:endParaRPr>
          </a:p>
          <a:p>
            <a:pPr marL="342900" indent="-342900" eaLnBrk="1" hangingPunct="1">
              <a:spcBef>
                <a:spcPct val="0"/>
              </a:spcBef>
              <a:defRPr/>
            </a:pPr>
            <a:r>
              <a:rPr lang="en-GB" altLang="en-US" sz="2400" dirty="0">
                <a:latin typeface="+mj-lt"/>
              </a:rPr>
              <a:t>Your child may still benefit from Little </a:t>
            </a:r>
            <a:r>
              <a:rPr lang="en-GB" altLang="en-US" sz="2400" dirty="0" err="1">
                <a:latin typeface="+mj-lt"/>
              </a:rPr>
              <a:t>Wandle</a:t>
            </a:r>
            <a:r>
              <a:rPr lang="en-GB" altLang="en-US" sz="2400" dirty="0">
                <a:latin typeface="+mj-lt"/>
              </a:rPr>
              <a:t> reading sessions three times a week where they will learn to decode books, read fluently with expression and to comprehend what they have read. </a:t>
            </a:r>
          </a:p>
          <a:p>
            <a:pPr marL="342900" indent="-342900" eaLnBrk="1" hangingPunct="1">
              <a:spcBef>
                <a:spcPct val="0"/>
              </a:spcBef>
              <a:defRPr/>
            </a:pPr>
            <a:endParaRPr lang="en-GB" altLang="en-US" sz="2400" dirty="0">
              <a:latin typeface="+mj-lt"/>
            </a:endParaRPr>
          </a:p>
          <a:p>
            <a:pPr marL="342900" indent="-342900" eaLnBrk="1" hangingPunct="1">
              <a:spcBef>
                <a:spcPct val="0"/>
              </a:spcBef>
              <a:defRPr/>
            </a:pPr>
            <a:r>
              <a:rPr lang="en-GB" altLang="en-US" sz="2400" dirty="0">
                <a:latin typeface="+mj-lt"/>
              </a:rPr>
              <a:t>Your child will read to an adult 1:1 at least once                   	   every three weeks.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1282316" y="-387424"/>
            <a:ext cx="6870700" cy="1600200"/>
          </a:xfrm>
        </p:spPr>
        <p:txBody>
          <a:bodyPr/>
          <a:lstStyle/>
          <a:p>
            <a:pPr eaLnBrk="1" hangingPunct="1"/>
            <a:r>
              <a:rPr lang="en-GB" altLang="en-US" sz="3600" dirty="0">
                <a:solidFill>
                  <a:srgbClr val="0000FF"/>
                </a:solidFill>
                <a:latin typeface="Linkpen 10a Join" panose="03050602060000000000" pitchFamily="66" charset="0"/>
              </a:rPr>
              <a:t>Reading continued…</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60350" y="280988"/>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971550" y="1835217"/>
            <a:ext cx="7200900" cy="3108543"/>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800" dirty="0">
                <a:latin typeface="+mj-lt"/>
              </a:rPr>
              <a:t>To promote the love of reading, we will visit our school library each week to select a book to share.</a:t>
            </a:r>
          </a:p>
          <a:p>
            <a:pPr eaLnBrk="1" hangingPunct="1">
              <a:spcBef>
                <a:spcPct val="0"/>
              </a:spcBef>
              <a:buFontTx/>
              <a:buNone/>
              <a:defRPr/>
            </a:pPr>
            <a:endParaRPr lang="en-GB" altLang="en-US" sz="2800" dirty="0">
              <a:latin typeface="+mj-lt"/>
            </a:endParaRPr>
          </a:p>
          <a:p>
            <a:pPr eaLnBrk="1" hangingPunct="1">
              <a:spcBef>
                <a:spcPct val="0"/>
              </a:spcBef>
              <a:buFontTx/>
              <a:buNone/>
              <a:defRPr/>
            </a:pPr>
            <a:r>
              <a:rPr lang="en-GB" altLang="en-US" sz="2800" dirty="0">
                <a:latin typeface="+mj-lt"/>
              </a:rPr>
              <a:t>Please read as often as possible with your child at home. Remember to record this in your child’s home/ school links books.</a:t>
            </a:r>
          </a:p>
        </p:txBody>
      </p:sp>
    </p:spTree>
    <p:extLst>
      <p:ext uri="{BB962C8B-B14F-4D97-AF65-F5344CB8AC3E}">
        <p14:creationId xmlns:p14="http://schemas.microsoft.com/office/powerpoint/2010/main" val="6636303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282CA96-856F-803E-8F3B-1AC1636D78A9}"/>
              </a:ext>
            </a:extLst>
          </p:cNvPr>
          <p:cNvSpPr>
            <a:spLocks noGrp="1" noChangeArrowheads="1"/>
          </p:cNvSpPr>
          <p:nvPr>
            <p:ph type="title"/>
          </p:nvPr>
        </p:nvSpPr>
        <p:spPr>
          <a:xfrm>
            <a:off x="971600" y="-228600"/>
            <a:ext cx="6870700" cy="1600200"/>
          </a:xfrm>
        </p:spPr>
        <p:txBody>
          <a:bodyPr/>
          <a:lstStyle/>
          <a:p>
            <a:r>
              <a:rPr lang="en-GB" altLang="en-US" dirty="0">
                <a:solidFill>
                  <a:srgbClr val="0000FF"/>
                </a:solidFill>
                <a:latin typeface="Linkpen 10a Join" panose="03050602060000000000" pitchFamily="66" charset="0"/>
              </a:rPr>
              <a:t>Spellings…</a:t>
            </a:r>
          </a:p>
        </p:txBody>
      </p:sp>
      <p:sp>
        <p:nvSpPr>
          <p:cNvPr id="12291" name="Content Placeholder 2">
            <a:extLst>
              <a:ext uri="{FF2B5EF4-FFF2-40B4-BE49-F238E27FC236}">
                <a16:creationId xmlns:a16="http://schemas.microsoft.com/office/drawing/2014/main" id="{2A242A5D-BA90-C513-7AAF-DBAED8FAB141}"/>
              </a:ext>
            </a:extLst>
          </p:cNvPr>
          <p:cNvSpPr>
            <a:spLocks noGrp="1"/>
          </p:cNvSpPr>
          <p:nvPr>
            <p:ph idx="1"/>
          </p:nvPr>
        </p:nvSpPr>
        <p:spPr>
          <a:xfrm>
            <a:off x="685800" y="1828800"/>
            <a:ext cx="8062913" cy="3657600"/>
          </a:xfrm>
        </p:spPr>
        <p:txBody>
          <a:bodyPr/>
          <a:lstStyle/>
          <a:p>
            <a:pPr>
              <a:defRPr/>
            </a:pPr>
            <a:r>
              <a:rPr lang="en-GB" altLang="en-US" sz="2800" dirty="0">
                <a:latin typeface="+mj-lt"/>
              </a:rPr>
              <a:t>Our daily spelling sessions involve learning and practising a new spelling rule, as well as practising our ‘fast 5’.</a:t>
            </a:r>
          </a:p>
          <a:p>
            <a:pPr>
              <a:defRPr/>
            </a:pPr>
            <a:r>
              <a:rPr lang="en-GB" altLang="en-US" sz="2800" dirty="0">
                <a:latin typeface="+mj-lt"/>
              </a:rPr>
              <a:t>Spelling of the common exception words is a big focus across the school.</a:t>
            </a:r>
          </a:p>
          <a:p>
            <a:pPr>
              <a:defRPr/>
            </a:pPr>
            <a:r>
              <a:rPr lang="en-GB" altLang="en-US" sz="2800" dirty="0">
                <a:latin typeface="+mj-lt"/>
              </a:rPr>
              <a:t>Our ‘fast 5’ spellings will be given out every Friday to be tested on the following Friday.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85BB7F-4EB5-F733-0F3C-15FE53764E0B}"/>
              </a:ext>
            </a:extLst>
          </p:cNvPr>
          <p:cNvSpPr>
            <a:spLocks noGrp="1" noChangeArrowheads="1"/>
          </p:cNvSpPr>
          <p:nvPr>
            <p:ph type="title"/>
          </p:nvPr>
        </p:nvSpPr>
        <p:spPr>
          <a:xfrm>
            <a:off x="0" y="-171400"/>
            <a:ext cx="8244408" cy="1600200"/>
          </a:xfrm>
        </p:spPr>
        <p:txBody>
          <a:bodyPr/>
          <a:lstStyle/>
          <a:p>
            <a:pPr eaLnBrk="1" hangingPunct="1"/>
            <a:r>
              <a:rPr lang="en-GB" altLang="en-US" dirty="0">
                <a:solidFill>
                  <a:srgbClr val="0000FF"/>
                </a:solidFill>
              </a:rPr>
              <a:t>    </a:t>
            </a:r>
            <a:r>
              <a:rPr lang="en-GB" altLang="en-US" sz="4000" dirty="0">
                <a:solidFill>
                  <a:srgbClr val="0000FF"/>
                </a:solidFill>
                <a:latin typeface="Linkpen 10a Join" panose="03050602060000000000" pitchFamily="66" charset="0"/>
              </a:rPr>
              <a:t>Writing in Key Stage 2…</a:t>
            </a:r>
            <a:endParaRPr lang="en-GB" altLang="en-US" dirty="0">
              <a:solidFill>
                <a:srgbClr val="0000FF"/>
              </a:solidFill>
              <a:latin typeface="Linkpen 10a Join" panose="03050602060000000000" pitchFamily="66" charset="0"/>
            </a:endParaRPr>
          </a:p>
        </p:txBody>
      </p:sp>
      <p:sp>
        <p:nvSpPr>
          <p:cNvPr id="11268" name="Rectangle 1">
            <a:extLst>
              <a:ext uri="{FF2B5EF4-FFF2-40B4-BE49-F238E27FC236}">
                <a16:creationId xmlns:a16="http://schemas.microsoft.com/office/drawing/2014/main" id="{D736F9C3-56F8-CDD1-8524-40BC0B821EAF}"/>
              </a:ext>
            </a:extLst>
          </p:cNvPr>
          <p:cNvSpPr>
            <a:spLocks noChangeArrowheads="1"/>
          </p:cNvSpPr>
          <p:nvPr/>
        </p:nvSpPr>
        <p:spPr bwMode="auto">
          <a:xfrm>
            <a:off x="395536" y="1700808"/>
            <a:ext cx="8136904" cy="2677656"/>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457200" indent="-457200" eaLnBrk="1" hangingPunct="1">
              <a:spcBef>
                <a:spcPct val="0"/>
              </a:spcBef>
              <a:defRPr/>
            </a:pPr>
            <a:r>
              <a:rPr lang="en-GB" altLang="en-US" sz="2400" dirty="0">
                <a:latin typeface="+mj-lt"/>
              </a:rPr>
              <a:t>In Key Stage 2, we build on and embed all of the skills pupils have learnt in Key Stage 1. </a:t>
            </a:r>
          </a:p>
          <a:p>
            <a:pPr marL="457200" indent="-457200" eaLnBrk="1" hangingPunct="1">
              <a:spcBef>
                <a:spcPct val="0"/>
              </a:spcBef>
              <a:defRPr/>
            </a:pPr>
            <a:r>
              <a:rPr lang="en-GB" altLang="en-US" sz="2400" dirty="0">
                <a:latin typeface="+mj-lt"/>
              </a:rPr>
              <a:t>We begin to write for different purposes, learn different sentence types and more ambitious punctuation and vocabulary.</a:t>
            </a:r>
          </a:p>
          <a:p>
            <a:pPr marL="457200" indent="-457200" eaLnBrk="1" hangingPunct="1">
              <a:spcBef>
                <a:spcPct val="0"/>
              </a:spcBef>
              <a:defRPr/>
            </a:pPr>
            <a:r>
              <a:rPr lang="en-GB" altLang="en-US" sz="2400" dirty="0">
                <a:latin typeface="+mj-lt"/>
              </a:rPr>
              <a:t>Our writing is often linked to one of our class texts. Take a look at what we will be reading…</a:t>
            </a:r>
          </a:p>
        </p:txBody>
      </p:sp>
      <p:pic>
        <p:nvPicPr>
          <p:cNvPr id="2050" name="Picture 2" descr="Walker Books - Stone Age Boy">
            <a:extLst>
              <a:ext uri="{FF2B5EF4-FFF2-40B4-BE49-F238E27FC236}">
                <a16:creationId xmlns:a16="http://schemas.microsoft.com/office/drawing/2014/main" id="{3536AD5E-DDD1-43E8-B7B2-29F31BF48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382" y="4509120"/>
            <a:ext cx="1975119" cy="19202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on and the Place Between by Grahame Baker-Smith, Angela Mcallister ...">
            <a:extLst>
              <a:ext uri="{FF2B5EF4-FFF2-40B4-BE49-F238E27FC236}">
                <a16:creationId xmlns:a16="http://schemas.microsoft.com/office/drawing/2014/main" id="{60C30552-A553-4E6C-9A48-E5F802DA2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09120"/>
            <a:ext cx="1759843" cy="19202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ron man ted hughes">
            <a:extLst>
              <a:ext uri="{FF2B5EF4-FFF2-40B4-BE49-F238E27FC236}">
                <a16:creationId xmlns:a16="http://schemas.microsoft.com/office/drawing/2014/main" id="{486D8805-DE7A-4B06-A070-4182EC97E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406" y="4333386"/>
            <a:ext cx="1440160" cy="2271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AC55F84-34BE-C2E3-E643-82A0E2C94C85}"/>
              </a:ext>
            </a:extLst>
          </p:cNvPr>
          <p:cNvSpPr>
            <a:spLocks noGrp="1"/>
          </p:cNvSpPr>
          <p:nvPr>
            <p:ph idx="1"/>
          </p:nvPr>
        </p:nvSpPr>
        <p:spPr>
          <a:xfrm>
            <a:off x="323850" y="692150"/>
            <a:ext cx="8712200" cy="4537075"/>
          </a:xfrm>
        </p:spPr>
        <p:txBody>
          <a:bodyPr/>
          <a:lstStyle/>
          <a:p>
            <a:pPr>
              <a:defRPr/>
            </a:pPr>
            <a:endParaRPr lang="en-GB" altLang="en-US" sz="2800" dirty="0">
              <a:solidFill>
                <a:srgbClr val="FF3399"/>
              </a:solidFill>
              <a:latin typeface="Letter-join Plus 40" panose="02000505000000020003" pitchFamily="50" charset="0"/>
            </a:endParaRPr>
          </a:p>
          <a:p>
            <a:pPr>
              <a:defRPr/>
            </a:pPr>
            <a:endParaRPr lang="en-GB" altLang="en-US" sz="2800" dirty="0">
              <a:solidFill>
                <a:srgbClr val="FF3399"/>
              </a:solidFill>
              <a:latin typeface="+mj-lt"/>
            </a:endParaRPr>
          </a:p>
          <a:p>
            <a:pPr>
              <a:defRPr/>
            </a:pPr>
            <a:r>
              <a:rPr lang="en-GB" altLang="en-US" sz="2400" dirty="0">
                <a:latin typeface="+mj-lt"/>
              </a:rPr>
              <a:t>The children are given lots of opportunities to explore new maths learning through discussions with partners and in groups; using equipment to support their understanding.</a:t>
            </a:r>
          </a:p>
          <a:p>
            <a:pPr>
              <a:defRPr/>
            </a:pPr>
            <a:r>
              <a:rPr lang="en-GB" altLang="en-US" sz="2400" dirty="0">
                <a:latin typeface="+mj-lt"/>
              </a:rPr>
              <a:t>We encourage the children to represent their working out in pictures initially, before moving onto abstract methods. They will then demonstrate their depth of understanding when exploring reasoning and problem solving challenges.</a:t>
            </a:r>
            <a:endParaRPr lang="en-GB" altLang="en-US" sz="2800" dirty="0">
              <a:latin typeface="+mj-lt"/>
            </a:endParaRPr>
          </a:p>
        </p:txBody>
      </p:sp>
      <p:pic>
        <p:nvPicPr>
          <p:cNvPr id="13315" name="Picture 2">
            <a:extLst>
              <a:ext uri="{FF2B5EF4-FFF2-40B4-BE49-F238E27FC236}">
                <a16:creationId xmlns:a16="http://schemas.microsoft.com/office/drawing/2014/main" id="{2E5F5EF4-FA50-AB94-A7AF-95DE70F3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876925"/>
            <a:ext cx="103187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MC900055589[1]">
            <a:extLst>
              <a:ext uri="{FF2B5EF4-FFF2-40B4-BE49-F238E27FC236}">
                <a16:creationId xmlns:a16="http://schemas.microsoft.com/office/drawing/2014/main" id="{26289294-0A9E-40EF-76C6-F08C233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 y="169862"/>
            <a:ext cx="17573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a:extLst>
              <a:ext uri="{FF2B5EF4-FFF2-40B4-BE49-F238E27FC236}">
                <a16:creationId xmlns:a16="http://schemas.microsoft.com/office/drawing/2014/main" id="{B4E3B03C-98AB-112E-9AD0-BF6DD03C8884}"/>
              </a:ext>
            </a:extLst>
          </p:cNvPr>
          <p:cNvSpPr>
            <a:spLocks noChangeArrowheads="1"/>
          </p:cNvSpPr>
          <p:nvPr/>
        </p:nvSpPr>
        <p:spPr bwMode="auto">
          <a:xfrm>
            <a:off x="3510756" y="612774"/>
            <a:ext cx="3797548" cy="707886"/>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defRPr/>
            </a:pPr>
            <a:r>
              <a:rPr lang="en-GB" altLang="en-US" sz="4000" b="1" dirty="0">
                <a:solidFill>
                  <a:srgbClr val="0000FF"/>
                </a:solidFill>
                <a:latin typeface="Linkpen 10a Join" panose="03050602060000000000" pitchFamily="66" charset="0"/>
              </a:rPr>
              <a:t>Maths…</a:t>
            </a:r>
            <a:endParaRPr lang="en-GB" altLang="en-US" sz="4000" dirty="0">
              <a:latin typeface="Linkpen 10a Join" panose="03050602060000000000" pitchFamily="66" charset="0"/>
            </a:endParaRPr>
          </a:p>
        </p:txBody>
      </p:sp>
    </p:spTree>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d55185-8fc5-4dee-9784-3837121dcfb8" xsi:nil="true"/>
    <lcf76f155ced4ddcb4097134ff3c332f xmlns="60e30a85-c05c-4e06-8315-53d905ee1e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C3C69325F339458A19F5139027A622" ma:contentTypeVersion="13" ma:contentTypeDescription="Create a new document." ma:contentTypeScope="" ma:versionID="220c8195747f3d89b1159a842edf6b80">
  <xsd:schema xmlns:xsd="http://www.w3.org/2001/XMLSchema" xmlns:xs="http://www.w3.org/2001/XMLSchema" xmlns:p="http://schemas.microsoft.com/office/2006/metadata/properties" xmlns:ns2="60e30a85-c05c-4e06-8315-53d905ee1eed" xmlns:ns3="bdd55185-8fc5-4dee-9784-3837121dcfb8" targetNamespace="http://schemas.microsoft.com/office/2006/metadata/properties" ma:root="true" ma:fieldsID="725be58d831216a8d4b0f56b7f48a3d0" ns2:_="" ns3:_="">
    <xsd:import namespace="60e30a85-c05c-4e06-8315-53d905ee1eed"/>
    <xsd:import namespace="bdd55185-8fc5-4dee-9784-3837121dcf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30a85-c05c-4e06-8315-53d905ee1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e417ed9-6e09-4aae-adde-8c88d764066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55185-8fc5-4dee-9784-3837121dcf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306bedf-660d-4ca7-a194-276c64ce5028}" ma:internalName="TaxCatchAll" ma:showField="CatchAllData" ma:web="bdd55185-8fc5-4dee-9784-3837121dcf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02E0FB-80CB-4B74-98E3-CEBE918E5709}">
  <ds:schemaRefs>
    <ds:schemaRef ds:uri="http://schemas.microsoft.com/office/2006/metadata/properties"/>
    <ds:schemaRef ds:uri="http://schemas.microsoft.com/office/infopath/2007/PartnerControls"/>
    <ds:schemaRef ds:uri="bdd55185-8fc5-4dee-9784-3837121dcfb8"/>
    <ds:schemaRef ds:uri="0f349248-1e45-49e4-a371-0a1bd6adc428"/>
    <ds:schemaRef ds:uri="e2f25aed-7b6b-4acb-b708-3a18a67f757d"/>
    <ds:schemaRef ds:uri="60e30a85-c05c-4e06-8315-53d905ee1eed"/>
  </ds:schemaRefs>
</ds:datastoreItem>
</file>

<file path=customXml/itemProps2.xml><?xml version="1.0" encoding="utf-8"?>
<ds:datastoreItem xmlns:ds="http://schemas.openxmlformats.org/officeDocument/2006/customXml" ds:itemID="{B3B67CE3-5B65-483B-BD5A-0FC3439FC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30a85-c05c-4e06-8315-53d905ee1eed"/>
    <ds:schemaRef ds:uri="bdd55185-8fc5-4dee-9784-3837121d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C4225-C72B-4895-A69F-AEA542B55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Crayons</Template>
  <TotalTime>2145</TotalTime>
  <Words>1126</Words>
  <Application>Microsoft Office PowerPoint</Application>
  <PresentationFormat>On-screen Show (4:3)</PresentationFormat>
  <Paragraphs>101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Comic Sans MS</vt:lpstr>
      <vt:lpstr>Letter-join Plus 40</vt:lpstr>
      <vt:lpstr>Letterjoin-Air Plus 40</vt:lpstr>
      <vt:lpstr>Linkpen 10a Join</vt:lpstr>
      <vt:lpstr>Linkpen 10a Print</vt:lpstr>
      <vt:lpstr>Tahoma</vt:lpstr>
      <vt:lpstr>Crayons</vt:lpstr>
      <vt:lpstr>Welcome to Key Stage 2</vt:lpstr>
      <vt:lpstr>We are Year 3 and 4…</vt:lpstr>
      <vt:lpstr>Teaching as a mixed Year 3 and 4 class…</vt:lpstr>
      <vt:lpstr>   Our Curriculum is driven by geography and history...</vt:lpstr>
      <vt:lpstr>Reading…</vt:lpstr>
      <vt:lpstr>Reading continued…</vt:lpstr>
      <vt:lpstr>Spellings…</vt:lpstr>
      <vt:lpstr>    Writing in Key Stage 2…</vt:lpstr>
      <vt:lpstr>PowerPoint Presentation</vt:lpstr>
      <vt:lpstr>PowerPoint Presentation</vt:lpstr>
      <vt:lpstr>What helps me to learn best?</vt:lpstr>
      <vt:lpstr>Intervention…</vt:lpstr>
      <vt:lpstr>Miss Mohring - SENDCO</vt:lpstr>
      <vt:lpstr>Homework…</vt:lpstr>
      <vt:lpstr>Visits…</vt:lpstr>
      <vt:lpstr>PowerPoint Presentation</vt:lpstr>
      <vt:lpstr>School Website</vt:lpstr>
      <vt:lpstr>PowerPoint Presentation</vt:lpstr>
      <vt:lpstr>Get involved…</vt:lpstr>
      <vt:lpstr>Lines of communication…</vt:lpstr>
      <vt:lpstr>Lines of communication…</vt:lpstr>
      <vt:lpstr>Any questions?</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LFT1</dc:creator>
  <cp:lastModifiedBy>E. MCAULAY(Kingsfield First School)</cp:lastModifiedBy>
  <cp:revision>161</cp:revision>
  <cp:lastPrinted>2009-09-13T14:40:00Z</cp:lastPrinted>
  <dcterms:created xsi:type="dcterms:W3CDTF">2007-09-19T20:52:21Z</dcterms:created>
  <dcterms:modified xsi:type="dcterms:W3CDTF">2023-07-11T14:35:59Z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ContentTypeId">
    <vt:lpwstr>0x01010020C3C69325F339458A19F5139027A622</vt:lpwstr>
  </property>
  <property fmtid="{D5CDD505-2E9C-101B-9397-08002B2CF9AE}" pid="5" name="MediaServiceImageTags">
    <vt:lpwstr/>
  </property>
</Properties>
</file>