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handoutMasterIdLst>
    <p:handoutMasterId r:id="rId30"/>
  </p:handoutMasterIdLst>
  <p:sldIdLst>
    <p:sldId id="315" r:id="rId5"/>
    <p:sldId id="266" r:id="rId6"/>
    <p:sldId id="331" r:id="rId7"/>
    <p:sldId id="272" r:id="rId8"/>
    <p:sldId id="281" r:id="rId9"/>
    <p:sldId id="337" r:id="rId10"/>
    <p:sldId id="282" r:id="rId11"/>
    <p:sldId id="312" r:id="rId12"/>
    <p:sldId id="335" r:id="rId13"/>
    <p:sldId id="280" r:id="rId14"/>
    <p:sldId id="336" r:id="rId15"/>
    <p:sldId id="313" r:id="rId16"/>
    <p:sldId id="294" r:id="rId17"/>
    <p:sldId id="296" r:id="rId18"/>
    <p:sldId id="330" r:id="rId19"/>
    <p:sldId id="314" r:id="rId20"/>
    <p:sldId id="329" r:id="rId21"/>
    <p:sldId id="295" r:id="rId22"/>
    <p:sldId id="297" r:id="rId23"/>
    <p:sldId id="292" r:id="rId24"/>
    <p:sldId id="328" r:id="rId25"/>
    <p:sldId id="333" r:id="rId26"/>
    <p:sldId id="276" r:id="rId27"/>
    <p:sldId id="334" r:id="rId28"/>
    <p:sldId id="332" r:id="rId29"/>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00FF"/>
    <a:srgbClr val="FF3399"/>
    <a:srgbClr val="CC00CC"/>
    <a:srgbClr val="FFFFCC"/>
    <a:srgbClr val="99FFCC"/>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varScale="1">
        <p:scale>
          <a:sx n="68" d="100"/>
          <a:sy n="68" d="100"/>
        </p:scale>
        <p:origin x="57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userId="fc66d658-60ee-4527-b76a-7361e5d9b032" providerId="ADAL" clId="{FC6087AA-E6E7-44A9-B836-DC15C39D7F36}"/>
    <pc:docChg chg="custSel delSld modSld">
      <pc:chgData name="EMMA" userId="fc66d658-60ee-4527-b76a-7361e5d9b032" providerId="ADAL" clId="{FC6087AA-E6E7-44A9-B836-DC15C39D7F36}" dt="2023-07-11T14:35:57.572" v="613" actId="20577"/>
      <pc:docMkLst>
        <pc:docMk/>
      </pc:docMkLst>
      <pc:sldChg chg="modSp mod">
        <pc:chgData name="EMMA" userId="fc66d658-60ee-4527-b76a-7361e5d9b032" providerId="ADAL" clId="{FC6087AA-E6E7-44A9-B836-DC15C39D7F36}" dt="2023-07-07T07:45:07.049" v="163" actId="20577"/>
        <pc:sldMkLst>
          <pc:docMk/>
          <pc:sldMk cId="0" sldId="272"/>
        </pc:sldMkLst>
        <pc:spChg chg="mod">
          <ac:chgData name="EMMA" userId="fc66d658-60ee-4527-b76a-7361e5d9b032" providerId="ADAL" clId="{FC6087AA-E6E7-44A9-B836-DC15C39D7F36}" dt="2023-07-07T07:45:07.049" v="163" actId="20577"/>
          <ac:spMkLst>
            <pc:docMk/>
            <pc:sldMk cId="0" sldId="272"/>
            <ac:spMk id="7171" creationId="{9C28B163-EE31-C4A9-2B69-09CA50B15044}"/>
          </ac:spMkLst>
        </pc:spChg>
      </pc:sldChg>
      <pc:sldChg chg="modSp mod">
        <pc:chgData name="EMMA" userId="fc66d658-60ee-4527-b76a-7361e5d9b032" providerId="ADAL" clId="{FC6087AA-E6E7-44A9-B836-DC15C39D7F36}" dt="2023-07-11T14:22:59.568" v="206" actId="20577"/>
        <pc:sldMkLst>
          <pc:docMk/>
          <pc:sldMk cId="0" sldId="282"/>
        </pc:sldMkLst>
        <pc:spChg chg="mod">
          <ac:chgData name="EMMA" userId="fc66d658-60ee-4527-b76a-7361e5d9b032" providerId="ADAL" clId="{FC6087AA-E6E7-44A9-B836-DC15C39D7F36}" dt="2023-07-11T14:22:59.568" v="206" actId="20577"/>
          <ac:spMkLst>
            <pc:docMk/>
            <pc:sldMk cId="0" sldId="282"/>
            <ac:spMk id="9220" creationId="{0C390502-720F-3DEB-B7C4-E558231D3A48}"/>
          </ac:spMkLst>
        </pc:spChg>
      </pc:sldChg>
      <pc:sldChg chg="del">
        <pc:chgData name="EMMA" userId="fc66d658-60ee-4527-b76a-7361e5d9b032" providerId="ADAL" clId="{FC6087AA-E6E7-44A9-B836-DC15C39D7F36}" dt="2023-07-11T14:32:00.746" v="545" actId="47"/>
        <pc:sldMkLst>
          <pc:docMk/>
          <pc:sldMk cId="0" sldId="283"/>
        </pc:sldMkLst>
      </pc:sldChg>
      <pc:sldChg chg="modSp mod">
        <pc:chgData name="EMMA" userId="fc66d658-60ee-4527-b76a-7361e5d9b032" providerId="ADAL" clId="{FC6087AA-E6E7-44A9-B836-DC15C39D7F36}" dt="2023-07-11T14:31:38.077" v="544" actId="1076"/>
        <pc:sldMkLst>
          <pc:docMk/>
          <pc:sldMk cId="0" sldId="294"/>
        </pc:sldMkLst>
        <pc:spChg chg="mod">
          <ac:chgData name="EMMA" userId="fc66d658-60ee-4527-b76a-7361e5d9b032" providerId="ADAL" clId="{FC6087AA-E6E7-44A9-B836-DC15C39D7F36}" dt="2023-07-11T14:31:38.077" v="544" actId="1076"/>
          <ac:spMkLst>
            <pc:docMk/>
            <pc:sldMk cId="0" sldId="294"/>
            <ac:spMk id="13314" creationId="{AAC55F84-34BE-C2E3-E643-82A0E2C94C85}"/>
          </ac:spMkLst>
        </pc:spChg>
        <pc:picChg chg="mod">
          <ac:chgData name="EMMA" userId="fc66d658-60ee-4527-b76a-7361e5d9b032" providerId="ADAL" clId="{FC6087AA-E6E7-44A9-B836-DC15C39D7F36}" dt="2023-07-11T14:31:35.117" v="543" actId="1076"/>
          <ac:picMkLst>
            <pc:docMk/>
            <pc:sldMk cId="0" sldId="294"/>
            <ac:picMk id="13316" creationId="{26289294-0A9E-40EF-76C6-F08C23395C12}"/>
          </ac:picMkLst>
        </pc:picChg>
      </pc:sldChg>
      <pc:sldChg chg="modSp mod">
        <pc:chgData name="EMMA" userId="fc66d658-60ee-4527-b76a-7361e5d9b032" providerId="ADAL" clId="{FC6087AA-E6E7-44A9-B836-DC15C39D7F36}" dt="2023-07-11T14:32:45.981" v="559" actId="1076"/>
        <pc:sldMkLst>
          <pc:docMk/>
          <pc:sldMk cId="0" sldId="296"/>
        </pc:sldMkLst>
        <pc:spChg chg="mod">
          <ac:chgData name="EMMA" userId="fc66d658-60ee-4527-b76a-7361e5d9b032" providerId="ADAL" clId="{FC6087AA-E6E7-44A9-B836-DC15C39D7F36}" dt="2023-07-11T14:32:44.165" v="558" actId="1076"/>
          <ac:spMkLst>
            <pc:docMk/>
            <pc:sldMk cId="0" sldId="296"/>
            <ac:spMk id="4" creationId="{9CC39F05-F3AD-9ECB-C0A5-3B4847F9EC25}"/>
          </ac:spMkLst>
        </pc:spChg>
        <pc:spChg chg="mod">
          <ac:chgData name="EMMA" userId="fc66d658-60ee-4527-b76a-7361e5d9b032" providerId="ADAL" clId="{FC6087AA-E6E7-44A9-B836-DC15C39D7F36}" dt="2023-07-11T14:32:45.981" v="559" actId="1076"/>
          <ac:spMkLst>
            <pc:docMk/>
            <pc:sldMk cId="0" sldId="296"/>
            <ac:spMk id="15362" creationId="{437BB767-BC74-055E-BF55-16C1A0BADCF5}"/>
          </ac:spMkLst>
        </pc:spChg>
      </pc:sldChg>
      <pc:sldChg chg="modSp mod">
        <pc:chgData name="EMMA" userId="fc66d658-60ee-4527-b76a-7361e5d9b032" providerId="ADAL" clId="{FC6087AA-E6E7-44A9-B836-DC15C39D7F36}" dt="2023-07-11T14:35:57.572" v="613" actId="20577"/>
        <pc:sldMkLst>
          <pc:docMk/>
          <pc:sldMk cId="0" sldId="297"/>
        </pc:sldMkLst>
        <pc:spChg chg="mod">
          <ac:chgData name="EMMA" userId="fc66d658-60ee-4527-b76a-7361e5d9b032" providerId="ADAL" clId="{FC6087AA-E6E7-44A9-B836-DC15C39D7F36}" dt="2023-07-11T14:35:57.572" v="613" actId="20577"/>
          <ac:spMkLst>
            <pc:docMk/>
            <pc:sldMk cId="0" sldId="297"/>
            <ac:spMk id="4" creationId="{35B5DC73-2303-186C-5D40-9C1D42F6CFFE}"/>
          </ac:spMkLst>
        </pc:spChg>
      </pc:sldChg>
      <pc:sldChg chg="modSp mod">
        <pc:chgData name="EMMA" userId="fc66d658-60ee-4527-b76a-7361e5d9b032" providerId="ADAL" clId="{FC6087AA-E6E7-44A9-B836-DC15C39D7F36}" dt="2023-07-11T14:23:26.303" v="208" actId="20577"/>
        <pc:sldMkLst>
          <pc:docMk/>
          <pc:sldMk cId="0" sldId="312"/>
        </pc:sldMkLst>
        <pc:spChg chg="mod">
          <ac:chgData name="EMMA" userId="fc66d658-60ee-4527-b76a-7361e5d9b032" providerId="ADAL" clId="{FC6087AA-E6E7-44A9-B836-DC15C39D7F36}" dt="2023-07-11T14:23:26.303" v="208" actId="20577"/>
          <ac:spMkLst>
            <pc:docMk/>
            <pc:sldMk cId="0" sldId="312"/>
            <ac:spMk id="3" creationId="{D07BC27E-0791-B4A5-C893-B55B7AD39612}"/>
          </ac:spMkLst>
        </pc:spChg>
      </pc:sldChg>
      <pc:sldChg chg="modSp mod">
        <pc:chgData name="EMMA" userId="fc66d658-60ee-4527-b76a-7361e5d9b032" providerId="ADAL" clId="{FC6087AA-E6E7-44A9-B836-DC15C39D7F36}" dt="2023-07-11T14:29:38.568" v="449" actId="20577"/>
        <pc:sldMkLst>
          <pc:docMk/>
          <pc:sldMk cId="0" sldId="313"/>
        </pc:sldMkLst>
        <pc:spChg chg="mod">
          <ac:chgData name="EMMA" userId="fc66d658-60ee-4527-b76a-7361e5d9b032" providerId="ADAL" clId="{FC6087AA-E6E7-44A9-B836-DC15C39D7F36}" dt="2023-07-11T14:27:22.730" v="284" actId="1076"/>
          <ac:spMkLst>
            <pc:docMk/>
            <pc:sldMk cId="0" sldId="313"/>
            <ac:spMk id="12290" creationId="{2282CA96-856F-803E-8F3B-1AC1636D78A9}"/>
          </ac:spMkLst>
        </pc:spChg>
        <pc:spChg chg="mod">
          <ac:chgData name="EMMA" userId="fc66d658-60ee-4527-b76a-7361e5d9b032" providerId="ADAL" clId="{FC6087AA-E6E7-44A9-B836-DC15C39D7F36}" dt="2023-07-11T14:29:38.568" v="449" actId="20577"/>
          <ac:spMkLst>
            <pc:docMk/>
            <pc:sldMk cId="0" sldId="313"/>
            <ac:spMk id="12291" creationId="{2A242A5D-BA90-C513-7AAF-DBAED8FAB141}"/>
          </ac:spMkLst>
        </pc:spChg>
      </pc:sldChg>
      <pc:sldChg chg="modSp mod">
        <pc:chgData name="EMMA" userId="fc66d658-60ee-4527-b76a-7361e5d9b032" providerId="ADAL" clId="{FC6087AA-E6E7-44A9-B836-DC15C39D7F36}" dt="2023-07-11T14:34:30.485" v="602" actId="20577"/>
        <pc:sldMkLst>
          <pc:docMk/>
          <pc:sldMk cId="0" sldId="314"/>
        </pc:sldMkLst>
        <pc:spChg chg="mod">
          <ac:chgData name="EMMA" userId="fc66d658-60ee-4527-b76a-7361e5d9b032" providerId="ADAL" clId="{FC6087AA-E6E7-44A9-B836-DC15C39D7F36}" dt="2023-07-11T14:34:30.485" v="602" actId="20577"/>
          <ac:spMkLst>
            <pc:docMk/>
            <pc:sldMk cId="0" sldId="314"/>
            <ac:spMk id="17412" creationId="{E90B4B89-D3C7-F998-1716-2C9A3772F664}"/>
          </ac:spMkLst>
        </pc:spChg>
      </pc:sldChg>
      <pc:sldChg chg="modSp mod">
        <pc:chgData name="EMMA" userId="fc66d658-60ee-4527-b76a-7361e5d9b032" providerId="ADAL" clId="{FC6087AA-E6E7-44A9-B836-DC15C39D7F36}" dt="2023-07-11T14:25:00.996" v="218" actId="20577"/>
        <pc:sldMkLst>
          <pc:docMk/>
          <pc:sldMk cId="1230109448" sldId="335"/>
        </pc:sldMkLst>
        <pc:spChg chg="mod">
          <ac:chgData name="EMMA" userId="fc66d658-60ee-4527-b76a-7361e5d9b032" providerId="ADAL" clId="{FC6087AA-E6E7-44A9-B836-DC15C39D7F36}" dt="2023-07-11T14:25:00.996" v="218" actId="20577"/>
          <ac:spMkLst>
            <pc:docMk/>
            <pc:sldMk cId="1230109448" sldId="335"/>
            <ac:spMk id="3" creationId="{D07BC27E-0791-B4A5-C893-B55B7AD39612}"/>
          </ac:spMkLst>
        </pc:spChg>
      </pc:sldChg>
      <pc:sldChg chg="modSp mod">
        <pc:chgData name="EMMA" userId="fc66d658-60ee-4527-b76a-7361e5d9b032" providerId="ADAL" clId="{FC6087AA-E6E7-44A9-B836-DC15C39D7F36}" dt="2023-07-11T14:22:08.517" v="165" actId="20577"/>
        <pc:sldMkLst>
          <pc:docMk/>
          <pc:sldMk cId="2536932018" sldId="337"/>
        </pc:sldMkLst>
        <pc:spChg chg="mod">
          <ac:chgData name="EMMA" userId="fc66d658-60ee-4527-b76a-7361e5d9b032" providerId="ADAL" clId="{FC6087AA-E6E7-44A9-B836-DC15C39D7F36}" dt="2023-07-11T14:22:08.517" v="165" actId="20577"/>
          <ac:spMkLst>
            <pc:docMk/>
            <pc:sldMk cId="2536932018" sldId="337"/>
            <ac:spMk id="8197" creationId="{13362A4A-7E8B-989C-4FC0-8F9A2676929E}"/>
          </ac:spMkLst>
        </pc:spChg>
      </pc:sldChg>
    </pc:docChg>
  </pc:docChgLst>
  <pc:docChgLst>
    <pc:chgData name="CLARE" userId="48dfe92c-c677-4d80-8760-fd5569534d78" providerId="ADAL" clId="{2AB5F49C-1241-4B52-A691-6B96B54E9C50}"/>
    <pc:docChg chg="undo custSel addSld modSld">
      <pc:chgData name="CLARE" userId="48dfe92c-c677-4d80-8760-fd5569534d78" providerId="ADAL" clId="{2AB5F49C-1241-4B52-A691-6B96B54E9C50}" dt="2023-07-11T11:38:28.466" v="647" actId="20577"/>
      <pc:docMkLst>
        <pc:docMk/>
      </pc:docMkLst>
      <pc:sldChg chg="modSp mod">
        <pc:chgData name="CLARE" userId="48dfe92c-c677-4d80-8760-fd5569534d78" providerId="ADAL" clId="{2AB5F49C-1241-4B52-A691-6B96B54E9C50}" dt="2023-07-11T11:37:18.637" v="605" actId="21"/>
        <pc:sldMkLst>
          <pc:docMk/>
          <pc:sldMk cId="0" sldId="281"/>
        </pc:sldMkLst>
        <pc:spChg chg="mod">
          <ac:chgData name="CLARE" userId="48dfe92c-c677-4d80-8760-fd5569534d78" providerId="ADAL" clId="{2AB5F49C-1241-4B52-A691-6B96B54E9C50}" dt="2023-07-11T11:32:24.451" v="24" actId="1076"/>
          <ac:spMkLst>
            <pc:docMk/>
            <pc:sldMk cId="0" sldId="281"/>
            <ac:spMk id="8194" creationId="{652BF5DE-4BF7-2F83-9171-EF24104BDB95}"/>
          </ac:spMkLst>
        </pc:spChg>
        <pc:spChg chg="mod">
          <ac:chgData name="CLARE" userId="48dfe92c-c677-4d80-8760-fd5569534d78" providerId="ADAL" clId="{2AB5F49C-1241-4B52-A691-6B96B54E9C50}" dt="2023-07-11T11:37:18.637" v="605" actId="21"/>
          <ac:spMkLst>
            <pc:docMk/>
            <pc:sldMk cId="0" sldId="281"/>
            <ac:spMk id="8197" creationId="{13362A4A-7E8B-989C-4FC0-8F9A2676929E}"/>
          </ac:spMkLst>
        </pc:spChg>
        <pc:picChg chg="mod">
          <ac:chgData name="CLARE" userId="48dfe92c-c677-4d80-8760-fd5569534d78" providerId="ADAL" clId="{2AB5F49C-1241-4B52-A691-6B96B54E9C50}" dt="2023-07-11T11:32:21.031" v="23" actId="1076"/>
          <ac:picMkLst>
            <pc:docMk/>
            <pc:sldMk cId="0" sldId="281"/>
            <ac:picMk id="8195" creationId="{8B1FDC5B-18CC-F7A9-CEDA-917DF59F82BD}"/>
          </ac:picMkLst>
        </pc:picChg>
      </pc:sldChg>
      <pc:sldChg chg="modSp add mod">
        <pc:chgData name="CLARE" userId="48dfe92c-c677-4d80-8760-fd5569534d78" providerId="ADAL" clId="{2AB5F49C-1241-4B52-A691-6B96B54E9C50}" dt="2023-07-11T11:38:28.466" v="647" actId="20577"/>
        <pc:sldMkLst>
          <pc:docMk/>
          <pc:sldMk cId="2536932018" sldId="337"/>
        </pc:sldMkLst>
        <pc:spChg chg="mod">
          <ac:chgData name="CLARE" userId="48dfe92c-c677-4d80-8760-fd5569534d78" providerId="ADAL" clId="{2AB5F49C-1241-4B52-A691-6B96B54E9C50}" dt="2023-07-11T11:38:00.370" v="619" actId="1076"/>
          <ac:spMkLst>
            <pc:docMk/>
            <pc:sldMk cId="2536932018" sldId="337"/>
            <ac:spMk id="8194" creationId="{652BF5DE-4BF7-2F83-9171-EF24104BDB95}"/>
          </ac:spMkLst>
        </pc:spChg>
        <pc:spChg chg="mod">
          <ac:chgData name="CLARE" userId="48dfe92c-c677-4d80-8760-fd5569534d78" providerId="ADAL" clId="{2AB5F49C-1241-4B52-A691-6B96B54E9C50}" dt="2023-07-11T11:38:28.466" v="647" actId="20577"/>
          <ac:spMkLst>
            <pc:docMk/>
            <pc:sldMk cId="2536932018" sldId="337"/>
            <ac:spMk id="8197" creationId="{13362A4A-7E8B-989C-4FC0-8F9A2676929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6806359-A115-C815-AAEC-A73920106AE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cs typeface="Arial" charset="0"/>
              </a:defRPr>
            </a:lvl1pPr>
          </a:lstStyle>
          <a:p>
            <a:pPr>
              <a:defRPr/>
            </a:pPr>
            <a:endParaRPr lang="en-GB" altLang="en-US"/>
          </a:p>
        </p:txBody>
      </p:sp>
      <p:sp>
        <p:nvSpPr>
          <p:cNvPr id="34819" name="Rectangle 3">
            <a:extLst>
              <a:ext uri="{FF2B5EF4-FFF2-40B4-BE49-F238E27FC236}">
                <a16:creationId xmlns:a16="http://schemas.microsoft.com/office/drawing/2014/main" id="{34DE537F-6C79-2372-FAD0-0E7D44762707}"/>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cs typeface="Arial" charset="0"/>
              </a:defRPr>
            </a:lvl1pPr>
          </a:lstStyle>
          <a:p>
            <a:pPr>
              <a:defRPr/>
            </a:pPr>
            <a:endParaRPr lang="en-GB" altLang="en-US"/>
          </a:p>
        </p:txBody>
      </p:sp>
      <p:sp>
        <p:nvSpPr>
          <p:cNvPr id="34820" name="Rectangle 4">
            <a:extLst>
              <a:ext uri="{FF2B5EF4-FFF2-40B4-BE49-F238E27FC236}">
                <a16:creationId xmlns:a16="http://schemas.microsoft.com/office/drawing/2014/main" id="{99D08D0D-77D3-A4B5-299B-62AE1F219CF7}"/>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cs typeface="Arial" charset="0"/>
              </a:defRPr>
            </a:lvl1pPr>
          </a:lstStyle>
          <a:p>
            <a:pPr>
              <a:defRPr/>
            </a:pPr>
            <a:endParaRPr lang="en-GB" altLang="en-US"/>
          </a:p>
        </p:txBody>
      </p:sp>
      <p:sp>
        <p:nvSpPr>
          <p:cNvPr id="34821" name="Rectangle 5">
            <a:extLst>
              <a:ext uri="{FF2B5EF4-FFF2-40B4-BE49-F238E27FC236}">
                <a16:creationId xmlns:a16="http://schemas.microsoft.com/office/drawing/2014/main" id="{BDBE4826-03AE-2A31-69A1-65EEECDEAE9E}"/>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ahoma" panose="020B0604030504040204" pitchFamily="34" charset="0"/>
              </a:defRPr>
            </a:lvl1pPr>
          </a:lstStyle>
          <a:p>
            <a:pPr>
              <a:defRPr/>
            </a:pPr>
            <a:fld id="{A727B76C-ABC7-4CC5-B5CF-EFA984CB9C4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28097963-957F-985B-29BD-C84BE72D603E}"/>
              </a:ext>
            </a:extLst>
          </p:cNvPr>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3" name="Group 8">
            <a:extLst>
              <a:ext uri="{FF2B5EF4-FFF2-40B4-BE49-F238E27FC236}">
                <a16:creationId xmlns:a16="http://schemas.microsoft.com/office/drawing/2014/main" id="{C754ABC1-DB19-F5E8-B487-337D76EA8385}"/>
              </a:ext>
            </a:extLst>
          </p:cNvPr>
          <p:cNvGrpSpPr>
            <a:grpSpLocks/>
          </p:cNvGrpSpPr>
          <p:nvPr/>
        </p:nvGrpSpPr>
        <p:grpSpPr bwMode="auto">
          <a:xfrm>
            <a:off x="195263" y="234950"/>
            <a:ext cx="3787775" cy="1778000"/>
            <a:chOff x="123" y="148"/>
            <a:chExt cx="2386" cy="1120"/>
          </a:xfrm>
        </p:grpSpPr>
        <p:sp>
          <p:nvSpPr>
            <p:cNvPr id="4" name="Freeform 9">
              <a:extLst>
                <a:ext uri="{FF2B5EF4-FFF2-40B4-BE49-F238E27FC236}">
                  <a16:creationId xmlns:a16="http://schemas.microsoft.com/office/drawing/2014/main" id="{AB487535-91DC-A12D-21C1-5BE091FB23BE}"/>
                </a:ext>
              </a:extLst>
            </p:cNvPr>
            <p:cNvSpPr>
              <a:spLocks/>
            </p:cNvSpPr>
            <p:nvPr userDrawn="1"/>
          </p:nvSpPr>
          <p:spPr bwMode="auto">
            <a:xfrm>
              <a:off x="177" y="177"/>
              <a:ext cx="2250" cy="1017"/>
            </a:xfrm>
            <a:custGeom>
              <a:avLst/>
              <a:gdLst>
                <a:gd name="T0" fmla="*/ 2147483646 w 794"/>
                <a:gd name="T1" fmla="*/ 2147483646 h 414"/>
                <a:gd name="T2" fmla="*/ 2147483646 w 794"/>
                <a:gd name="T3" fmla="*/ 2147483646 h 414"/>
                <a:gd name="T4" fmla="*/ 2147483646 w 794"/>
                <a:gd name="T5" fmla="*/ 2147483646 h 414"/>
                <a:gd name="T6" fmla="*/ 2147483646 w 794"/>
                <a:gd name="T7" fmla="*/ 0 h 414"/>
                <a:gd name="T8" fmla="*/ 2147483646 w 794"/>
                <a:gd name="T9" fmla="*/ 2147483646 h 414"/>
                <a:gd name="T10" fmla="*/ 0 w 794"/>
                <a:gd name="T11" fmla="*/ 2147483646 h 414"/>
                <a:gd name="T12" fmla="*/ 2147483646 w 794"/>
                <a:gd name="T13" fmla="*/ 2147483646 h 414"/>
                <a:gd name="T14" fmla="*/ 2147483646 w 794"/>
                <a:gd name="T15" fmla="*/ 2147483646 h 414"/>
                <a:gd name="T16" fmla="*/ 2147483646 w 794"/>
                <a:gd name="T17" fmla="*/ 2147483646 h 414"/>
                <a:gd name="T18" fmla="*/ 2147483646 w 794"/>
                <a:gd name="T19" fmla="*/ 2147483646 h 414"/>
                <a:gd name="T20" fmla="*/ 2147483646 w 794"/>
                <a:gd name="T21" fmla="*/ 2147483646 h 414"/>
                <a:gd name="T22" fmla="*/ 2147483646 w 794"/>
                <a:gd name="T23" fmla="*/ 2147483646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10">
              <a:extLst>
                <a:ext uri="{FF2B5EF4-FFF2-40B4-BE49-F238E27FC236}">
                  <a16:creationId xmlns:a16="http://schemas.microsoft.com/office/drawing/2014/main" id="{1E8B6643-F069-8134-0E2A-5893B7BF28FA}"/>
                </a:ext>
              </a:extLst>
            </p:cNvPr>
            <p:cNvSpPr>
              <a:spLocks/>
            </p:cNvSpPr>
            <p:nvPr userDrawn="1"/>
          </p:nvSpPr>
          <p:spPr bwMode="auto">
            <a:xfrm>
              <a:off x="166" y="261"/>
              <a:ext cx="2244" cy="1007"/>
            </a:xfrm>
            <a:custGeom>
              <a:avLst/>
              <a:gdLst>
                <a:gd name="T0" fmla="*/ 6443376 w 1586"/>
                <a:gd name="T1" fmla="*/ 0 h 821"/>
                <a:gd name="T2" fmla="*/ 62582912 w 1586"/>
                <a:gd name="T3" fmla="*/ 291321 h 821"/>
                <a:gd name="T4" fmla="*/ 67140172 w 1586"/>
                <a:gd name="T5" fmla="*/ 358142 h 821"/>
                <a:gd name="T6" fmla="*/ 74579075 w 1586"/>
                <a:gd name="T7" fmla="*/ 444526 h 821"/>
                <a:gd name="T8" fmla="*/ 73592430 w 1586"/>
                <a:gd name="T9" fmla="*/ 460859 h 821"/>
                <a:gd name="T10" fmla="*/ 63464889 w 1586"/>
                <a:gd name="T11" fmla="*/ 441716 h 821"/>
                <a:gd name="T12" fmla="*/ 53829379 w 1586"/>
                <a:gd name="T13" fmla="*/ 455277 h 821"/>
                <a:gd name="T14" fmla="*/ 1946521 w 1586"/>
                <a:gd name="T15" fmla="*/ 167737 h 821"/>
                <a:gd name="T16" fmla="*/ 0 w 1586"/>
                <a:gd name="T17" fmla="*/ 84229 h 821"/>
                <a:gd name="T18" fmla="*/ 2158401 w 1586"/>
                <a:gd name="T19" fmla="*/ 17756 h 821"/>
                <a:gd name="T20" fmla="*/ 6443376 w 1586"/>
                <a:gd name="T21" fmla="*/ 0 h 821"/>
                <a:gd name="T22" fmla="*/ 6443376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1">
              <a:extLst>
                <a:ext uri="{FF2B5EF4-FFF2-40B4-BE49-F238E27FC236}">
                  <a16:creationId xmlns:a16="http://schemas.microsoft.com/office/drawing/2014/main" id="{F1884FFD-A438-5222-DCD3-98AE4F553691}"/>
                </a:ext>
              </a:extLst>
            </p:cNvPr>
            <p:cNvSpPr>
              <a:spLocks/>
            </p:cNvSpPr>
            <p:nvPr userDrawn="1"/>
          </p:nvSpPr>
          <p:spPr bwMode="auto">
            <a:xfrm>
              <a:off x="474" y="344"/>
              <a:ext cx="1488" cy="919"/>
            </a:xfrm>
            <a:custGeom>
              <a:avLst/>
              <a:gdLst>
                <a:gd name="T0" fmla="*/ 0 w 1049"/>
                <a:gd name="T1" fmla="*/ 200176 h 747"/>
                <a:gd name="T2" fmla="*/ 46915663 w 1049"/>
                <a:gd name="T3" fmla="*/ 460516 h 747"/>
                <a:gd name="T4" fmla="*/ 47788312 w 1049"/>
                <a:gd name="T5" fmla="*/ 329237 h 747"/>
                <a:gd name="T6" fmla="*/ 53384743 w 1049"/>
                <a:gd name="T7" fmla="*/ 260260 h 747"/>
                <a:gd name="T8" fmla="*/ 3968835 w 1049"/>
                <a:gd name="T9" fmla="*/ 0 h 747"/>
                <a:gd name="T10" fmla="*/ 0 w 1049"/>
                <a:gd name="T11" fmla="*/ 77987 h 747"/>
                <a:gd name="T12" fmla="*/ 0 w 1049"/>
                <a:gd name="T13" fmla="*/ 200176 h 747"/>
                <a:gd name="T14" fmla="*/ 0 w 1049"/>
                <a:gd name="T15" fmla="*/ 200176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7" name="Group 12">
              <a:extLst>
                <a:ext uri="{FF2B5EF4-FFF2-40B4-BE49-F238E27FC236}">
                  <a16:creationId xmlns:a16="http://schemas.microsoft.com/office/drawing/2014/main" id="{D371F56B-0793-12D4-7350-34A1D76636C5}"/>
                </a:ext>
              </a:extLst>
            </p:cNvPr>
            <p:cNvGrpSpPr>
              <a:grpSpLocks/>
            </p:cNvGrpSpPr>
            <p:nvPr userDrawn="1"/>
          </p:nvGrpSpPr>
          <p:grpSpPr bwMode="auto">
            <a:xfrm>
              <a:off x="123" y="148"/>
              <a:ext cx="2386" cy="1081"/>
              <a:chOff x="123" y="148"/>
              <a:chExt cx="2386" cy="1081"/>
            </a:xfrm>
          </p:grpSpPr>
          <p:sp>
            <p:nvSpPr>
              <p:cNvPr id="8" name="Freeform 13">
                <a:extLst>
                  <a:ext uri="{FF2B5EF4-FFF2-40B4-BE49-F238E27FC236}">
                    <a16:creationId xmlns:a16="http://schemas.microsoft.com/office/drawing/2014/main" id="{C3C2F816-8ED0-0A71-41C1-27C2B36A4885}"/>
                  </a:ext>
                </a:extLst>
              </p:cNvPr>
              <p:cNvSpPr>
                <a:spLocks/>
              </p:cNvSpPr>
              <p:nvPr userDrawn="1"/>
            </p:nvSpPr>
            <p:spPr bwMode="auto">
              <a:xfrm>
                <a:off x="2005" y="934"/>
                <a:ext cx="212" cy="214"/>
              </a:xfrm>
              <a:custGeom>
                <a:avLst/>
                <a:gdLst>
                  <a:gd name="T0" fmla="*/ 4991081 w 150"/>
                  <a:gd name="T1" fmla="*/ 0 h 173"/>
                  <a:gd name="T2" fmla="*/ 1837137 w 150"/>
                  <a:gd name="T3" fmla="*/ 48478 h 173"/>
                  <a:gd name="T4" fmla="*/ 0 w 150"/>
                  <a:gd name="T5" fmla="*/ 126465 h 173"/>
                  <a:gd name="T6" fmla="*/ 3631601 w 150"/>
                  <a:gd name="T7" fmla="*/ 116882 h 173"/>
                  <a:gd name="T8" fmla="*/ 4678203 w 150"/>
                  <a:gd name="T9" fmla="*/ 61751 h 173"/>
                  <a:gd name="T10" fmla="*/ 6826243 w 150"/>
                  <a:gd name="T11" fmla="*/ 19610 h 173"/>
                  <a:gd name="T12" fmla="*/ 4991081 w 150"/>
                  <a:gd name="T13" fmla="*/ 0 h 173"/>
                  <a:gd name="T14" fmla="*/ 499108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4">
                <a:extLst>
                  <a:ext uri="{FF2B5EF4-FFF2-40B4-BE49-F238E27FC236}">
                    <a16:creationId xmlns:a16="http://schemas.microsoft.com/office/drawing/2014/main" id="{906837A0-F4E3-B877-531F-0BC6C256944F}"/>
                  </a:ext>
                </a:extLst>
              </p:cNvPr>
              <p:cNvSpPr>
                <a:spLocks/>
              </p:cNvSpPr>
              <p:nvPr userDrawn="1"/>
            </p:nvSpPr>
            <p:spPr bwMode="auto">
              <a:xfrm>
                <a:off x="123" y="148"/>
                <a:ext cx="2386" cy="1081"/>
              </a:xfrm>
              <a:custGeom>
                <a:avLst/>
                <a:gdLst>
                  <a:gd name="T0" fmla="*/ 7657711 w 1684"/>
                  <a:gd name="T1" fmla="*/ 0 h 880"/>
                  <a:gd name="T2" fmla="*/ 3096055 w 1684"/>
                  <a:gd name="T3" fmla="*/ 30625 h 880"/>
                  <a:gd name="T4" fmla="*/ 0 w 1684"/>
                  <a:gd name="T5" fmla="*/ 122439 h 880"/>
                  <a:gd name="T6" fmla="*/ 3302384 w 1684"/>
                  <a:gd name="T7" fmla="*/ 211149 h 880"/>
                  <a:gd name="T8" fmla="*/ 58044471 w 1684"/>
                  <a:gd name="T9" fmla="*/ 510078 h 880"/>
                  <a:gd name="T10" fmla="*/ 69837043 w 1684"/>
                  <a:gd name="T11" fmla="*/ 491467 h 880"/>
                  <a:gd name="T12" fmla="*/ 79392862 w 1684"/>
                  <a:gd name="T13" fmla="*/ 517771 h 880"/>
                  <a:gd name="T14" fmla="*/ 82708456 w 1684"/>
                  <a:gd name="T15" fmla="*/ 475974 h 880"/>
                  <a:gd name="T16" fmla="*/ 73761111 w 1684"/>
                  <a:gd name="T17" fmla="*/ 390542 h 880"/>
                  <a:gd name="T18" fmla="*/ 70125716 w 1684"/>
                  <a:gd name="T19" fmla="*/ 301563 h 880"/>
                  <a:gd name="T20" fmla="*/ 67256575 w 1684"/>
                  <a:gd name="T21" fmla="*/ 310116 h 880"/>
                  <a:gd name="T22" fmla="*/ 70665448 w 1684"/>
                  <a:gd name="T23" fmla="*/ 390542 h 880"/>
                  <a:gd name="T24" fmla="*/ 77500040 w 1684"/>
                  <a:gd name="T25" fmla="*/ 476305 h 880"/>
                  <a:gd name="T26" fmla="*/ 69404002 w 1684"/>
                  <a:gd name="T27" fmla="*/ 463146 h 880"/>
                  <a:gd name="T28" fmla="*/ 59858028 w 1684"/>
                  <a:gd name="T29" fmla="*/ 478433 h 880"/>
                  <a:gd name="T30" fmla="*/ 61624730 w 1684"/>
                  <a:gd name="T31" fmla="*/ 382189 h 880"/>
                  <a:gd name="T32" fmla="*/ 65717726 w 1684"/>
                  <a:gd name="T33" fmla="*/ 316603 h 880"/>
                  <a:gd name="T34" fmla="*/ 60926198 w 1684"/>
                  <a:gd name="T35" fmla="*/ 324774 h 880"/>
                  <a:gd name="T36" fmla="*/ 57211497 w 1684"/>
                  <a:gd name="T37" fmla="*/ 387472 h 880"/>
                  <a:gd name="T38" fmla="*/ 55949031 w 1684"/>
                  <a:gd name="T39" fmla="*/ 465566 h 880"/>
                  <a:gd name="T40" fmla="*/ 5261190 w 1684"/>
                  <a:gd name="T41" fmla="*/ 182357 h 880"/>
                  <a:gd name="T42" fmla="*/ 3917223 w 1684"/>
                  <a:gd name="T43" fmla="*/ 126309 h 880"/>
                  <a:gd name="T44" fmla="*/ 5056054 w 1684"/>
                  <a:gd name="T45" fmla="*/ 56248 h 880"/>
                  <a:gd name="T46" fmla="*/ 10640358 w 1684"/>
                  <a:gd name="T47" fmla="*/ 0 h 880"/>
                  <a:gd name="T48" fmla="*/ 7657711 w 1684"/>
                  <a:gd name="T49" fmla="*/ 0 h 880"/>
                  <a:gd name="T50" fmla="*/ 765771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5">
                <a:extLst>
                  <a:ext uri="{FF2B5EF4-FFF2-40B4-BE49-F238E27FC236}">
                    <a16:creationId xmlns:a16="http://schemas.microsoft.com/office/drawing/2014/main" id="{08AAE7A3-BBCC-27AA-63EC-A0A81A0BE0BD}"/>
                  </a:ext>
                </a:extLst>
              </p:cNvPr>
              <p:cNvSpPr>
                <a:spLocks/>
              </p:cNvSpPr>
              <p:nvPr userDrawn="1"/>
            </p:nvSpPr>
            <p:spPr bwMode="auto">
              <a:xfrm>
                <a:off x="324" y="158"/>
                <a:ext cx="1686" cy="614"/>
              </a:xfrm>
              <a:custGeom>
                <a:avLst/>
                <a:gdLst>
                  <a:gd name="T0" fmla="*/ 4911757 w 1190"/>
                  <a:gd name="T1" fmla="*/ 0 h 500"/>
                  <a:gd name="T2" fmla="*/ 58380177 w 1190"/>
                  <a:gd name="T3" fmla="*/ 285301 h 500"/>
                  <a:gd name="T4" fmla="*/ 52751401 w 1190"/>
                  <a:gd name="T5" fmla="*/ 291094 h 500"/>
                  <a:gd name="T6" fmla="*/ 0 w 1190"/>
                  <a:gd name="T7" fmla="*/ 15700 h 500"/>
                  <a:gd name="T8" fmla="*/ 4911757 w 1190"/>
                  <a:gd name="T9" fmla="*/ 0 h 500"/>
                  <a:gd name="T10" fmla="*/ 4911757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6">
                <a:extLst>
                  <a:ext uri="{FF2B5EF4-FFF2-40B4-BE49-F238E27FC236}">
                    <a16:creationId xmlns:a16="http://schemas.microsoft.com/office/drawing/2014/main" id="{EE6E2987-8AE9-9568-D984-DA6EA0529D56}"/>
                  </a:ext>
                </a:extLst>
              </p:cNvPr>
              <p:cNvSpPr>
                <a:spLocks/>
              </p:cNvSpPr>
              <p:nvPr userDrawn="1"/>
            </p:nvSpPr>
            <p:spPr bwMode="auto">
              <a:xfrm>
                <a:off x="409" y="251"/>
                <a:ext cx="227" cy="410"/>
              </a:xfrm>
              <a:custGeom>
                <a:avLst/>
                <a:gdLst>
                  <a:gd name="T0" fmla="*/ 5948894 w 160"/>
                  <a:gd name="T1" fmla="*/ 0 h 335"/>
                  <a:gd name="T2" fmla="*/ 974129 w 160"/>
                  <a:gd name="T3" fmla="*/ 55942 h 335"/>
                  <a:gd name="T4" fmla="*/ 0 w 160"/>
                  <a:gd name="T5" fmla="*/ 120517 h 335"/>
                  <a:gd name="T6" fmla="*/ 1707080 w 160"/>
                  <a:gd name="T7" fmla="*/ 164727 h 335"/>
                  <a:gd name="T8" fmla="*/ 4796652 w 160"/>
                  <a:gd name="T9" fmla="*/ 175649 h 335"/>
                  <a:gd name="T10" fmla="*/ 3894406 w 160"/>
                  <a:gd name="T11" fmla="*/ 80458 h 335"/>
                  <a:gd name="T12" fmla="*/ 8183080 w 160"/>
                  <a:gd name="T13" fmla="*/ 9161 h 335"/>
                  <a:gd name="T14" fmla="*/ 5948894 w 160"/>
                  <a:gd name="T15" fmla="*/ 0 h 335"/>
                  <a:gd name="T16" fmla="*/ 594889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7">
                <a:extLst>
                  <a:ext uri="{FF2B5EF4-FFF2-40B4-BE49-F238E27FC236}">
                    <a16:creationId xmlns:a16="http://schemas.microsoft.com/office/drawing/2014/main" id="{21EE1F64-E0AC-55C3-BD9E-1FD6036C277B}"/>
                  </a:ext>
                </a:extLst>
              </p:cNvPr>
              <p:cNvSpPr>
                <a:spLocks/>
              </p:cNvSpPr>
              <p:nvPr userDrawn="1"/>
            </p:nvSpPr>
            <p:spPr bwMode="auto">
              <a:xfrm>
                <a:off x="846" y="536"/>
                <a:ext cx="691" cy="364"/>
              </a:xfrm>
              <a:custGeom>
                <a:avLst/>
                <a:gdLst>
                  <a:gd name="T0" fmla="*/ 647778 w 489"/>
                  <a:gd name="T1" fmla="*/ 20920 h 296"/>
                  <a:gd name="T2" fmla="*/ 7219719 w 489"/>
                  <a:gd name="T3" fmla="*/ 40377 h 296"/>
                  <a:gd name="T4" fmla="*/ 14649632 w 489"/>
                  <a:gd name="T5" fmla="*/ 83484 h 296"/>
                  <a:gd name="T6" fmla="*/ 19895877 w 489"/>
                  <a:gd name="T7" fmla="*/ 148057 h 296"/>
                  <a:gd name="T8" fmla="*/ 14738308 w 489"/>
                  <a:gd name="T9" fmla="*/ 140001 h 296"/>
                  <a:gd name="T10" fmla="*/ 6266909 w 489"/>
                  <a:gd name="T11" fmla="*/ 88967 h 296"/>
                  <a:gd name="T12" fmla="*/ 2255209 w 489"/>
                  <a:gd name="T13" fmla="*/ 48670 h 296"/>
                  <a:gd name="T14" fmla="*/ 4823641 w 489"/>
                  <a:gd name="T15" fmla="*/ 99179 h 296"/>
                  <a:gd name="T16" fmla="*/ 12294312 w 489"/>
                  <a:gd name="T17" fmla="*/ 164132 h 296"/>
                  <a:gd name="T18" fmla="*/ 21058174 w 489"/>
                  <a:gd name="T19" fmla="*/ 180587 h 296"/>
                  <a:gd name="T20" fmla="*/ 22102477 w 489"/>
                  <a:gd name="T21" fmla="*/ 136300 h 296"/>
                  <a:gd name="T22" fmla="*/ 17814289 w 489"/>
                  <a:gd name="T23" fmla="*/ 73293 h 296"/>
                  <a:gd name="T24" fmla="*/ 7676254 w 489"/>
                  <a:gd name="T25" fmla="*/ 10556 h 296"/>
                  <a:gd name="T26" fmla="*/ 0 w 489"/>
                  <a:gd name="T27" fmla="*/ 0 h 296"/>
                  <a:gd name="T28" fmla="*/ 647778 w 489"/>
                  <a:gd name="T29" fmla="*/ 20920 h 296"/>
                  <a:gd name="T30" fmla="*/ 647778 w 489"/>
                  <a:gd name="T31" fmla="*/ 2092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nvGrpSpPr>
          <p:cNvPr id="13" name="Group 18">
            <a:extLst>
              <a:ext uri="{FF2B5EF4-FFF2-40B4-BE49-F238E27FC236}">
                <a16:creationId xmlns:a16="http://schemas.microsoft.com/office/drawing/2014/main" id="{C7B3CA4A-15BE-10AB-924C-4444186DD22F}"/>
              </a:ext>
            </a:extLst>
          </p:cNvPr>
          <p:cNvGrpSpPr>
            <a:grpSpLocks/>
          </p:cNvGrpSpPr>
          <p:nvPr/>
        </p:nvGrpSpPr>
        <p:grpSpPr bwMode="auto">
          <a:xfrm>
            <a:off x="7915275" y="4368800"/>
            <a:ext cx="742950" cy="1058863"/>
            <a:chOff x="4986" y="2752"/>
            <a:chExt cx="468" cy="667"/>
          </a:xfrm>
        </p:grpSpPr>
        <p:sp>
          <p:nvSpPr>
            <p:cNvPr id="14" name="Freeform 19">
              <a:extLst>
                <a:ext uri="{FF2B5EF4-FFF2-40B4-BE49-F238E27FC236}">
                  <a16:creationId xmlns:a16="http://schemas.microsoft.com/office/drawing/2014/main" id="{6A43B7FD-F888-9103-1C63-14FE867D1637}"/>
                </a:ext>
              </a:extLst>
            </p:cNvPr>
            <p:cNvSpPr>
              <a:spLocks/>
            </p:cNvSpPr>
            <p:nvPr userDrawn="1"/>
          </p:nvSpPr>
          <p:spPr bwMode="auto">
            <a:xfrm rot="7320404">
              <a:off x="4909" y="2936"/>
              <a:ext cx="629" cy="293"/>
            </a:xfrm>
            <a:custGeom>
              <a:avLst/>
              <a:gdLst>
                <a:gd name="T0" fmla="*/ 2 w 794"/>
                <a:gd name="T1" fmla="*/ 1 h 414"/>
                <a:gd name="T2" fmla="*/ 2 w 794"/>
                <a:gd name="T3" fmla="*/ 1 h 414"/>
                <a:gd name="T4" fmla="*/ 2 w 794"/>
                <a:gd name="T5" fmla="*/ 1 h 414"/>
                <a:gd name="T6" fmla="*/ 2 w 794"/>
                <a:gd name="T7" fmla="*/ 0 h 414"/>
                <a:gd name="T8" fmla="*/ 2 w 794"/>
                <a:gd name="T9" fmla="*/ 1 h 414"/>
                <a:gd name="T10" fmla="*/ 0 w 794"/>
                <a:gd name="T11" fmla="*/ 1 h 414"/>
                <a:gd name="T12" fmla="*/ 2 w 794"/>
                <a:gd name="T13" fmla="*/ 1 h 414"/>
                <a:gd name="T14" fmla="*/ 2 w 794"/>
                <a:gd name="T15" fmla="*/ 1 h 414"/>
                <a:gd name="T16" fmla="*/ 2 w 794"/>
                <a:gd name="T17" fmla="*/ 1 h 414"/>
                <a:gd name="T18" fmla="*/ 2 w 794"/>
                <a:gd name="T19" fmla="*/ 1 h 414"/>
                <a:gd name="T20" fmla="*/ 2 w 794"/>
                <a:gd name="T21" fmla="*/ 1 h 414"/>
                <a:gd name="T22" fmla="*/ 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20">
              <a:extLst>
                <a:ext uri="{FF2B5EF4-FFF2-40B4-BE49-F238E27FC236}">
                  <a16:creationId xmlns:a16="http://schemas.microsoft.com/office/drawing/2014/main" id="{BD50ED09-CBCE-B029-D262-4BF72A43EEB5}"/>
                </a:ext>
              </a:extLst>
            </p:cNvPr>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21">
              <a:extLst>
                <a:ext uri="{FF2B5EF4-FFF2-40B4-BE49-F238E27FC236}">
                  <a16:creationId xmlns:a16="http://schemas.microsoft.com/office/drawing/2014/main" id="{ADA93CF7-BEA2-3F88-2492-0A14C4EA7E37}"/>
                </a:ext>
              </a:extLst>
            </p:cNvPr>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7" name="Group 22">
              <a:extLst>
                <a:ext uri="{FF2B5EF4-FFF2-40B4-BE49-F238E27FC236}">
                  <a16:creationId xmlns:a16="http://schemas.microsoft.com/office/drawing/2014/main" id="{1BD0EBDC-ABDA-3DFB-9ADB-DB1B84CA4F4F}"/>
                </a:ext>
              </a:extLst>
            </p:cNvPr>
            <p:cNvGrpSpPr>
              <a:grpSpLocks/>
            </p:cNvGrpSpPr>
            <p:nvPr userDrawn="1"/>
          </p:nvGrpSpPr>
          <p:grpSpPr bwMode="auto">
            <a:xfrm>
              <a:off x="4986" y="2752"/>
              <a:ext cx="468" cy="667"/>
              <a:chOff x="4986" y="2752"/>
              <a:chExt cx="468" cy="667"/>
            </a:xfrm>
          </p:grpSpPr>
          <p:sp>
            <p:nvSpPr>
              <p:cNvPr id="18" name="Freeform 23">
                <a:extLst>
                  <a:ext uri="{FF2B5EF4-FFF2-40B4-BE49-F238E27FC236}">
                    <a16:creationId xmlns:a16="http://schemas.microsoft.com/office/drawing/2014/main" id="{DC9984EF-B7D1-BA7D-976B-DB55E3359A3B}"/>
                  </a:ext>
                </a:extLst>
              </p:cNvPr>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24">
                <a:extLst>
                  <a:ext uri="{FF2B5EF4-FFF2-40B4-BE49-F238E27FC236}">
                    <a16:creationId xmlns:a16="http://schemas.microsoft.com/office/drawing/2014/main" id="{94B09CBB-4C6A-2AE8-ABB4-7FF93BAB1E20}"/>
                  </a:ext>
                </a:extLst>
              </p:cNvPr>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25">
                <a:extLst>
                  <a:ext uri="{FF2B5EF4-FFF2-40B4-BE49-F238E27FC236}">
                    <a16:creationId xmlns:a16="http://schemas.microsoft.com/office/drawing/2014/main" id="{1E73CF5A-47EC-F739-9E31-63624620A589}"/>
                  </a:ext>
                </a:extLst>
              </p:cNvPr>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6">
                <a:extLst>
                  <a:ext uri="{FF2B5EF4-FFF2-40B4-BE49-F238E27FC236}">
                    <a16:creationId xmlns:a16="http://schemas.microsoft.com/office/drawing/2014/main" id="{C8B4EE7D-F6EE-05C6-92C8-4CBF621E862A}"/>
                  </a:ext>
                </a:extLst>
              </p:cNvPr>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7">
                <a:extLst>
                  <a:ext uri="{FF2B5EF4-FFF2-40B4-BE49-F238E27FC236}">
                    <a16:creationId xmlns:a16="http://schemas.microsoft.com/office/drawing/2014/main" id="{283B6E20-C5B6-ED6D-4C0F-2530B940F4F7}"/>
                  </a:ext>
                </a:extLst>
              </p:cNvPr>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23" name="Freeform 28">
            <a:extLst>
              <a:ext uri="{FF2B5EF4-FFF2-40B4-BE49-F238E27FC236}">
                <a16:creationId xmlns:a16="http://schemas.microsoft.com/office/drawing/2014/main" id="{8A9BC6C9-2E93-45C1-44CA-4A6BBC992B86}"/>
              </a:ext>
            </a:extLst>
          </p:cNvPr>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 name="Freeform 29">
            <a:extLst>
              <a:ext uri="{FF2B5EF4-FFF2-40B4-BE49-F238E27FC236}">
                <a16:creationId xmlns:a16="http://schemas.microsoft.com/office/drawing/2014/main" id="{640C4BC6-16BB-F14D-350B-6BC01C03A815}"/>
              </a:ext>
            </a:extLst>
          </p:cNvPr>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1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000000"/>
                  </a:outerShdw>
                </a:effectLst>
              </a:defRPr>
            </a:lvl1pPr>
          </a:lstStyle>
          <a:p>
            <a:pPr lvl="0"/>
            <a:r>
              <a:rPr lang="en-GB" altLang="en-US" noProof="0"/>
              <a:t>Click to edit Master title style</a:t>
            </a:r>
          </a:p>
        </p:txBody>
      </p:sp>
      <p:sp>
        <p:nvSpPr>
          <p:cNvPr id="9011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FFFFFF"/>
                  </a:outerShdw>
                </a:effectLst>
              </a:defRPr>
            </a:lvl1pPr>
          </a:lstStyle>
          <a:p>
            <a:pPr lvl="0"/>
            <a:r>
              <a:rPr lang="en-GB" altLang="en-US" noProof="0"/>
              <a:t>Click to edit Master subtitle style</a:t>
            </a:r>
          </a:p>
        </p:txBody>
      </p:sp>
      <p:sp>
        <p:nvSpPr>
          <p:cNvPr id="25" name="Rectangle 5">
            <a:extLst>
              <a:ext uri="{FF2B5EF4-FFF2-40B4-BE49-F238E27FC236}">
                <a16:creationId xmlns:a16="http://schemas.microsoft.com/office/drawing/2014/main" id="{46C6AD27-AF70-88AD-71F1-45DFF69A297C}"/>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GB" altLang="en-US"/>
          </a:p>
        </p:txBody>
      </p:sp>
      <p:sp>
        <p:nvSpPr>
          <p:cNvPr id="26" name="Rectangle 6">
            <a:extLst>
              <a:ext uri="{FF2B5EF4-FFF2-40B4-BE49-F238E27FC236}">
                <a16:creationId xmlns:a16="http://schemas.microsoft.com/office/drawing/2014/main" id="{9E86DAFA-5C4E-44F8-10E8-FD8857BA7507}"/>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GB" altLang="en-US"/>
          </a:p>
        </p:txBody>
      </p:sp>
      <p:sp>
        <p:nvSpPr>
          <p:cNvPr id="27" name="Rectangle 7">
            <a:extLst>
              <a:ext uri="{FF2B5EF4-FFF2-40B4-BE49-F238E27FC236}">
                <a16:creationId xmlns:a16="http://schemas.microsoft.com/office/drawing/2014/main" id="{47FA30B3-AD6B-FEB5-0A63-678F9ADCC375}"/>
              </a:ext>
            </a:extLst>
          </p:cNvPr>
          <p:cNvSpPr>
            <a:spLocks noGrp="1" noChangeArrowheads="1"/>
          </p:cNvSpPr>
          <p:nvPr>
            <p:ph type="sldNum" sz="quarter" idx="12"/>
          </p:nvPr>
        </p:nvSpPr>
        <p:spPr>
          <a:xfrm>
            <a:off x="6553200" y="6248400"/>
            <a:ext cx="1905000" cy="457200"/>
          </a:xfrm>
        </p:spPr>
        <p:txBody>
          <a:bodyPr/>
          <a:lstStyle>
            <a:lvl1pPr>
              <a:defRPr smtClean="0"/>
            </a:lvl1pPr>
          </a:lstStyle>
          <a:p>
            <a:pPr>
              <a:defRPr/>
            </a:pPr>
            <a:fld id="{24B5906D-489C-42FD-B7C2-8000C96B9965}" type="slidenum">
              <a:rPr lang="en-GB" altLang="en-US"/>
              <a:pPr>
                <a:defRPr/>
              </a:pPr>
              <a:t>‹#›</a:t>
            </a:fld>
            <a:endParaRPr lang="en-GB" altLang="en-US"/>
          </a:p>
        </p:txBody>
      </p:sp>
    </p:spTree>
    <p:extLst>
      <p:ext uri="{BB962C8B-B14F-4D97-AF65-F5344CB8AC3E}">
        <p14:creationId xmlns:p14="http://schemas.microsoft.com/office/powerpoint/2010/main" val="158434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A3F06E13-326B-2750-F41F-C836E772C63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84EC1482-0357-71DC-08CA-4566B99995C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B933A9B5-887C-2FA4-AD6D-BEED25185AE9}"/>
              </a:ext>
            </a:extLst>
          </p:cNvPr>
          <p:cNvSpPr>
            <a:spLocks noGrp="1" noChangeArrowheads="1"/>
          </p:cNvSpPr>
          <p:nvPr>
            <p:ph type="sldNum" sz="quarter" idx="12"/>
          </p:nvPr>
        </p:nvSpPr>
        <p:spPr>
          <a:ln/>
        </p:spPr>
        <p:txBody>
          <a:bodyPr/>
          <a:lstStyle>
            <a:lvl1pPr>
              <a:defRPr/>
            </a:lvl1pPr>
          </a:lstStyle>
          <a:p>
            <a:pPr>
              <a:defRPr/>
            </a:pPr>
            <a:fld id="{C647C8BE-9161-489A-8CF8-1024C1CD8EA7}" type="slidenum">
              <a:rPr lang="en-GB" altLang="en-US"/>
              <a:pPr>
                <a:defRPr/>
              </a:pPr>
              <a:t>‹#›</a:t>
            </a:fld>
            <a:endParaRPr lang="en-GB" altLang="en-US"/>
          </a:p>
        </p:txBody>
      </p:sp>
    </p:spTree>
    <p:extLst>
      <p:ext uri="{BB962C8B-B14F-4D97-AF65-F5344CB8AC3E}">
        <p14:creationId xmlns:p14="http://schemas.microsoft.com/office/powerpoint/2010/main" val="55015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913C9467-95ED-07BE-AEC6-AAC4DD17F4D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6385911D-9612-4F3C-C61D-4953B355449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80163CC8-C093-A435-AD43-F8E4204D5F2C}"/>
              </a:ext>
            </a:extLst>
          </p:cNvPr>
          <p:cNvSpPr>
            <a:spLocks noGrp="1" noChangeArrowheads="1"/>
          </p:cNvSpPr>
          <p:nvPr>
            <p:ph type="sldNum" sz="quarter" idx="12"/>
          </p:nvPr>
        </p:nvSpPr>
        <p:spPr>
          <a:ln/>
        </p:spPr>
        <p:txBody>
          <a:bodyPr/>
          <a:lstStyle>
            <a:lvl1pPr>
              <a:defRPr/>
            </a:lvl1pPr>
          </a:lstStyle>
          <a:p>
            <a:pPr>
              <a:defRPr/>
            </a:pPr>
            <a:fld id="{06244731-B71D-46B8-9DBC-5B94B125ADD0}" type="slidenum">
              <a:rPr lang="en-GB" altLang="en-US"/>
              <a:pPr>
                <a:defRPr/>
              </a:pPr>
              <a:t>‹#›</a:t>
            </a:fld>
            <a:endParaRPr lang="en-GB" altLang="en-US"/>
          </a:p>
        </p:txBody>
      </p:sp>
    </p:spTree>
    <p:extLst>
      <p:ext uri="{BB962C8B-B14F-4D97-AF65-F5344CB8AC3E}">
        <p14:creationId xmlns:p14="http://schemas.microsoft.com/office/powerpoint/2010/main" val="869867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FAA9C349-2B46-CEBC-EE98-E2D9A5A34B2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A925FE1C-8EC9-9D7F-6697-3E8EF733122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7">
            <a:extLst>
              <a:ext uri="{FF2B5EF4-FFF2-40B4-BE49-F238E27FC236}">
                <a16:creationId xmlns:a16="http://schemas.microsoft.com/office/drawing/2014/main" id="{C3BA9DFE-0CB6-C064-E0E0-E342963440FD}"/>
              </a:ext>
            </a:extLst>
          </p:cNvPr>
          <p:cNvSpPr>
            <a:spLocks noGrp="1" noChangeArrowheads="1"/>
          </p:cNvSpPr>
          <p:nvPr>
            <p:ph type="sldNum" sz="quarter" idx="12"/>
          </p:nvPr>
        </p:nvSpPr>
        <p:spPr>
          <a:ln/>
        </p:spPr>
        <p:txBody>
          <a:bodyPr/>
          <a:lstStyle>
            <a:lvl1pPr>
              <a:defRPr/>
            </a:lvl1pPr>
          </a:lstStyle>
          <a:p>
            <a:pPr>
              <a:defRPr/>
            </a:pPr>
            <a:fld id="{6CD8E6E2-5469-4925-8396-0ED046F1ED02}" type="slidenum">
              <a:rPr lang="en-GB" altLang="en-US"/>
              <a:pPr>
                <a:defRPr/>
              </a:pPr>
              <a:t>‹#›</a:t>
            </a:fld>
            <a:endParaRPr lang="en-GB" altLang="en-US"/>
          </a:p>
        </p:txBody>
      </p:sp>
    </p:spTree>
    <p:extLst>
      <p:ext uri="{BB962C8B-B14F-4D97-AF65-F5344CB8AC3E}">
        <p14:creationId xmlns:p14="http://schemas.microsoft.com/office/powerpoint/2010/main" val="1855111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52400"/>
            <a:ext cx="6870700" cy="1600200"/>
          </a:xfrm>
        </p:spPr>
        <p:txBody>
          <a:bodyPr/>
          <a:lstStyle/>
          <a:p>
            <a:r>
              <a:rPr lang="en-US"/>
              <a:t>Click to edit Master title style</a:t>
            </a:r>
            <a:endParaRPr lang="en-GB"/>
          </a:p>
        </p:txBody>
      </p:sp>
      <p:sp>
        <p:nvSpPr>
          <p:cNvPr id="3" name="Content Placeholder 2"/>
          <p:cNvSpPr>
            <a:spLocks noGrp="1"/>
          </p:cNvSpPr>
          <p:nvPr>
            <p:ph sz="quarter" idx="1"/>
          </p:nvPr>
        </p:nvSpPr>
        <p:spPr>
          <a:xfrm>
            <a:off x="6858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858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101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70D1AF00-DABE-107F-64D7-726BEFBF178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114D378C-E0D8-FD28-2475-6BD615285D1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a:extLst>
              <a:ext uri="{FF2B5EF4-FFF2-40B4-BE49-F238E27FC236}">
                <a16:creationId xmlns:a16="http://schemas.microsoft.com/office/drawing/2014/main" id="{91182485-99A3-BB55-6A98-8FACDF6002DD}"/>
              </a:ext>
            </a:extLst>
          </p:cNvPr>
          <p:cNvSpPr>
            <a:spLocks noGrp="1" noChangeArrowheads="1"/>
          </p:cNvSpPr>
          <p:nvPr>
            <p:ph type="sldNum" sz="quarter" idx="12"/>
          </p:nvPr>
        </p:nvSpPr>
        <p:spPr>
          <a:ln/>
        </p:spPr>
        <p:txBody>
          <a:bodyPr/>
          <a:lstStyle>
            <a:lvl1pPr>
              <a:defRPr/>
            </a:lvl1pPr>
          </a:lstStyle>
          <a:p>
            <a:pPr>
              <a:defRPr/>
            </a:pPr>
            <a:fld id="{45DCF655-3C5A-4F20-AF68-810C6407659D}" type="slidenum">
              <a:rPr lang="en-GB" altLang="en-US"/>
              <a:pPr>
                <a:defRPr/>
              </a:pPr>
              <a:t>‹#›</a:t>
            </a:fld>
            <a:endParaRPr lang="en-GB" altLang="en-US"/>
          </a:p>
        </p:txBody>
      </p:sp>
    </p:spTree>
    <p:extLst>
      <p:ext uri="{BB962C8B-B14F-4D97-AF65-F5344CB8AC3E}">
        <p14:creationId xmlns:p14="http://schemas.microsoft.com/office/powerpoint/2010/main" val="355391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C9298276-F0CB-7F40-DA77-0D0354CEB6C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6BA15921-4E89-D4A8-9175-8DDFFB26244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2D8A25C3-6D75-5801-27A5-24BBF4FEC0F7}"/>
              </a:ext>
            </a:extLst>
          </p:cNvPr>
          <p:cNvSpPr>
            <a:spLocks noGrp="1" noChangeArrowheads="1"/>
          </p:cNvSpPr>
          <p:nvPr>
            <p:ph type="sldNum" sz="quarter" idx="12"/>
          </p:nvPr>
        </p:nvSpPr>
        <p:spPr>
          <a:ln/>
        </p:spPr>
        <p:txBody>
          <a:bodyPr/>
          <a:lstStyle>
            <a:lvl1pPr>
              <a:defRPr/>
            </a:lvl1pPr>
          </a:lstStyle>
          <a:p>
            <a:pPr>
              <a:defRPr/>
            </a:pPr>
            <a:fld id="{A2716AD0-BB1E-4C2E-89EF-0E92BAF6FC8C}" type="slidenum">
              <a:rPr lang="en-GB" altLang="en-US"/>
              <a:pPr>
                <a:defRPr/>
              </a:pPr>
              <a:t>‹#›</a:t>
            </a:fld>
            <a:endParaRPr lang="en-GB" altLang="en-US"/>
          </a:p>
        </p:txBody>
      </p:sp>
    </p:spTree>
    <p:extLst>
      <p:ext uri="{BB962C8B-B14F-4D97-AF65-F5344CB8AC3E}">
        <p14:creationId xmlns:p14="http://schemas.microsoft.com/office/powerpoint/2010/main" val="120904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7BC99C6C-F7C7-4944-CC06-47A1D61D9FA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DC189306-64C1-16B2-7559-5C9C520BAD4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0D30B232-FC56-0A50-D6F9-C57D82D8028B}"/>
              </a:ext>
            </a:extLst>
          </p:cNvPr>
          <p:cNvSpPr>
            <a:spLocks noGrp="1" noChangeArrowheads="1"/>
          </p:cNvSpPr>
          <p:nvPr>
            <p:ph type="sldNum" sz="quarter" idx="12"/>
          </p:nvPr>
        </p:nvSpPr>
        <p:spPr>
          <a:ln/>
        </p:spPr>
        <p:txBody>
          <a:bodyPr/>
          <a:lstStyle>
            <a:lvl1pPr>
              <a:defRPr/>
            </a:lvl1pPr>
          </a:lstStyle>
          <a:p>
            <a:pPr>
              <a:defRPr/>
            </a:pPr>
            <a:fld id="{63B1D238-2395-4DC8-BD6C-C3E0333D8AD8}" type="slidenum">
              <a:rPr lang="en-GB" altLang="en-US"/>
              <a:pPr>
                <a:defRPr/>
              </a:pPr>
              <a:t>‹#›</a:t>
            </a:fld>
            <a:endParaRPr lang="en-GB" altLang="en-US"/>
          </a:p>
        </p:txBody>
      </p:sp>
    </p:spTree>
    <p:extLst>
      <p:ext uri="{BB962C8B-B14F-4D97-AF65-F5344CB8AC3E}">
        <p14:creationId xmlns:p14="http://schemas.microsoft.com/office/powerpoint/2010/main" val="218141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992EA2F8-EFF1-D0F2-97F9-29C9F5D47DE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A6126C0-4A2C-355D-E3DC-510B3A1BDE2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0ACDB531-8FC3-86BE-ADC0-9E7B28B7C78D}"/>
              </a:ext>
            </a:extLst>
          </p:cNvPr>
          <p:cNvSpPr>
            <a:spLocks noGrp="1" noChangeArrowheads="1"/>
          </p:cNvSpPr>
          <p:nvPr>
            <p:ph type="sldNum" sz="quarter" idx="12"/>
          </p:nvPr>
        </p:nvSpPr>
        <p:spPr>
          <a:ln/>
        </p:spPr>
        <p:txBody>
          <a:bodyPr/>
          <a:lstStyle>
            <a:lvl1pPr>
              <a:defRPr/>
            </a:lvl1pPr>
          </a:lstStyle>
          <a:p>
            <a:pPr>
              <a:defRPr/>
            </a:pPr>
            <a:fld id="{DE920831-69A4-4CD3-B474-AAB5AB32C20D}" type="slidenum">
              <a:rPr lang="en-GB" altLang="en-US"/>
              <a:pPr>
                <a:defRPr/>
              </a:pPr>
              <a:t>‹#›</a:t>
            </a:fld>
            <a:endParaRPr lang="en-GB" altLang="en-US"/>
          </a:p>
        </p:txBody>
      </p:sp>
    </p:spTree>
    <p:extLst>
      <p:ext uri="{BB962C8B-B14F-4D97-AF65-F5344CB8AC3E}">
        <p14:creationId xmlns:p14="http://schemas.microsoft.com/office/powerpoint/2010/main" val="245437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1A6125C5-66C2-B416-4B85-E5ED29BE403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15BA1927-B25D-1167-0511-D30116C7942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a:extLst>
              <a:ext uri="{FF2B5EF4-FFF2-40B4-BE49-F238E27FC236}">
                <a16:creationId xmlns:a16="http://schemas.microsoft.com/office/drawing/2014/main" id="{9DA393BD-3D8B-D218-3F29-01833E35DC81}"/>
              </a:ext>
            </a:extLst>
          </p:cNvPr>
          <p:cNvSpPr>
            <a:spLocks noGrp="1" noChangeArrowheads="1"/>
          </p:cNvSpPr>
          <p:nvPr>
            <p:ph type="sldNum" sz="quarter" idx="12"/>
          </p:nvPr>
        </p:nvSpPr>
        <p:spPr>
          <a:ln/>
        </p:spPr>
        <p:txBody>
          <a:bodyPr/>
          <a:lstStyle>
            <a:lvl1pPr>
              <a:defRPr/>
            </a:lvl1pPr>
          </a:lstStyle>
          <a:p>
            <a:pPr>
              <a:defRPr/>
            </a:pPr>
            <a:fld id="{E276DAB2-7985-4FA7-8272-7668F373007D}" type="slidenum">
              <a:rPr lang="en-GB" altLang="en-US"/>
              <a:pPr>
                <a:defRPr/>
              </a:pPr>
              <a:t>‹#›</a:t>
            </a:fld>
            <a:endParaRPr lang="en-GB" altLang="en-US"/>
          </a:p>
        </p:txBody>
      </p:sp>
    </p:spTree>
    <p:extLst>
      <p:ext uri="{BB962C8B-B14F-4D97-AF65-F5344CB8AC3E}">
        <p14:creationId xmlns:p14="http://schemas.microsoft.com/office/powerpoint/2010/main" val="3323834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44277823-618E-BDEF-25AA-568A45F5535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6E0A3D0E-9DF6-F8C8-732E-9A44EC1BDFB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
            <a:extLst>
              <a:ext uri="{FF2B5EF4-FFF2-40B4-BE49-F238E27FC236}">
                <a16:creationId xmlns:a16="http://schemas.microsoft.com/office/drawing/2014/main" id="{75742D33-557C-4967-8AA0-D4EF941EEE7E}"/>
              </a:ext>
            </a:extLst>
          </p:cNvPr>
          <p:cNvSpPr>
            <a:spLocks noGrp="1" noChangeArrowheads="1"/>
          </p:cNvSpPr>
          <p:nvPr>
            <p:ph type="sldNum" sz="quarter" idx="12"/>
          </p:nvPr>
        </p:nvSpPr>
        <p:spPr>
          <a:ln/>
        </p:spPr>
        <p:txBody>
          <a:bodyPr/>
          <a:lstStyle>
            <a:lvl1pPr>
              <a:defRPr/>
            </a:lvl1pPr>
          </a:lstStyle>
          <a:p>
            <a:pPr>
              <a:defRPr/>
            </a:pPr>
            <a:fld id="{085AE15F-7C4F-4F23-B23B-1D19124098A2}" type="slidenum">
              <a:rPr lang="en-GB" altLang="en-US"/>
              <a:pPr>
                <a:defRPr/>
              </a:pPr>
              <a:t>‹#›</a:t>
            </a:fld>
            <a:endParaRPr lang="en-GB" altLang="en-US"/>
          </a:p>
        </p:txBody>
      </p:sp>
    </p:spTree>
    <p:extLst>
      <p:ext uri="{BB962C8B-B14F-4D97-AF65-F5344CB8AC3E}">
        <p14:creationId xmlns:p14="http://schemas.microsoft.com/office/powerpoint/2010/main" val="30791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D4E4239-7212-C6AA-3EA8-3C9A5BE6825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6">
            <a:extLst>
              <a:ext uri="{FF2B5EF4-FFF2-40B4-BE49-F238E27FC236}">
                <a16:creationId xmlns:a16="http://schemas.microsoft.com/office/drawing/2014/main" id="{EA367772-F56A-2026-6856-3E4470D29FA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a:extLst>
              <a:ext uri="{FF2B5EF4-FFF2-40B4-BE49-F238E27FC236}">
                <a16:creationId xmlns:a16="http://schemas.microsoft.com/office/drawing/2014/main" id="{4CE775AE-618A-905C-CBD5-AD56E1C4D706}"/>
              </a:ext>
            </a:extLst>
          </p:cNvPr>
          <p:cNvSpPr>
            <a:spLocks noGrp="1" noChangeArrowheads="1"/>
          </p:cNvSpPr>
          <p:nvPr>
            <p:ph type="sldNum" sz="quarter" idx="12"/>
          </p:nvPr>
        </p:nvSpPr>
        <p:spPr>
          <a:ln/>
        </p:spPr>
        <p:txBody>
          <a:bodyPr/>
          <a:lstStyle>
            <a:lvl1pPr>
              <a:defRPr/>
            </a:lvl1pPr>
          </a:lstStyle>
          <a:p>
            <a:pPr>
              <a:defRPr/>
            </a:pPr>
            <a:fld id="{C280B9FD-99C5-4577-A7E9-C6576B48EDCF}" type="slidenum">
              <a:rPr lang="en-GB" altLang="en-US"/>
              <a:pPr>
                <a:defRPr/>
              </a:pPr>
              <a:t>‹#›</a:t>
            </a:fld>
            <a:endParaRPr lang="en-GB" altLang="en-US"/>
          </a:p>
        </p:txBody>
      </p:sp>
    </p:spTree>
    <p:extLst>
      <p:ext uri="{BB962C8B-B14F-4D97-AF65-F5344CB8AC3E}">
        <p14:creationId xmlns:p14="http://schemas.microsoft.com/office/powerpoint/2010/main" val="87104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0D42525-5749-F91A-EBAC-2A0059068E6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E727BDB-669A-D5CE-AEEF-4AC3FD0052E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F9C47535-8FDB-BD32-5915-448C3D9F0615}"/>
              </a:ext>
            </a:extLst>
          </p:cNvPr>
          <p:cNvSpPr>
            <a:spLocks noGrp="1" noChangeArrowheads="1"/>
          </p:cNvSpPr>
          <p:nvPr>
            <p:ph type="sldNum" sz="quarter" idx="12"/>
          </p:nvPr>
        </p:nvSpPr>
        <p:spPr>
          <a:ln/>
        </p:spPr>
        <p:txBody>
          <a:bodyPr/>
          <a:lstStyle>
            <a:lvl1pPr>
              <a:defRPr/>
            </a:lvl1pPr>
          </a:lstStyle>
          <a:p>
            <a:pPr>
              <a:defRPr/>
            </a:pPr>
            <a:fld id="{776C9485-4764-489F-837C-35BBC233594B}" type="slidenum">
              <a:rPr lang="en-GB" altLang="en-US"/>
              <a:pPr>
                <a:defRPr/>
              </a:pPr>
              <a:t>‹#›</a:t>
            </a:fld>
            <a:endParaRPr lang="en-GB" altLang="en-US"/>
          </a:p>
        </p:txBody>
      </p:sp>
    </p:spTree>
    <p:extLst>
      <p:ext uri="{BB962C8B-B14F-4D97-AF65-F5344CB8AC3E}">
        <p14:creationId xmlns:p14="http://schemas.microsoft.com/office/powerpoint/2010/main" val="107245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519B8B5-5E0C-DC0F-3077-28170525853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89A53BC-97C2-3871-5FA1-79144F6D581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4FD90707-5FDF-664D-193C-5C33932DA03C}"/>
              </a:ext>
            </a:extLst>
          </p:cNvPr>
          <p:cNvSpPr>
            <a:spLocks noGrp="1" noChangeArrowheads="1"/>
          </p:cNvSpPr>
          <p:nvPr>
            <p:ph type="sldNum" sz="quarter" idx="12"/>
          </p:nvPr>
        </p:nvSpPr>
        <p:spPr>
          <a:ln/>
        </p:spPr>
        <p:txBody>
          <a:bodyPr/>
          <a:lstStyle>
            <a:lvl1pPr>
              <a:defRPr/>
            </a:lvl1pPr>
          </a:lstStyle>
          <a:p>
            <a:pPr>
              <a:defRPr/>
            </a:pPr>
            <a:fld id="{80489311-C9F4-48ED-85A2-CC0DC269AB53}" type="slidenum">
              <a:rPr lang="en-GB" altLang="en-US"/>
              <a:pPr>
                <a:defRPr/>
              </a:pPr>
              <a:t>‹#›</a:t>
            </a:fld>
            <a:endParaRPr lang="en-GB" altLang="en-US"/>
          </a:p>
        </p:txBody>
      </p:sp>
    </p:spTree>
    <p:extLst>
      <p:ext uri="{BB962C8B-B14F-4D97-AF65-F5344CB8AC3E}">
        <p14:creationId xmlns:p14="http://schemas.microsoft.com/office/powerpoint/2010/main" val="308688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1347387F-C9B4-1285-4CF7-9A60EFA01CD1}"/>
              </a:ext>
            </a:extLst>
          </p:cNvPr>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7" name="Rectangle 3">
            <a:extLst>
              <a:ext uri="{FF2B5EF4-FFF2-40B4-BE49-F238E27FC236}">
                <a16:creationId xmlns:a16="http://schemas.microsoft.com/office/drawing/2014/main" id="{0C14E8E4-E7A5-A2C0-DCE2-969D7FC3C9BC}"/>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a:extLst>
              <a:ext uri="{FF2B5EF4-FFF2-40B4-BE49-F238E27FC236}">
                <a16:creationId xmlns:a16="http://schemas.microsoft.com/office/drawing/2014/main" id="{5F2F885B-5546-2563-F696-4889D019F855}"/>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89093" name="Rectangle 5">
            <a:extLst>
              <a:ext uri="{FF2B5EF4-FFF2-40B4-BE49-F238E27FC236}">
                <a16:creationId xmlns:a16="http://schemas.microsoft.com/office/drawing/2014/main" id="{69ED3327-9707-8352-0244-BF8826580C6D}"/>
              </a:ext>
            </a:extLst>
          </p:cNvPr>
          <p:cNvSpPr>
            <a:spLocks noGrp="1" noChangeArrowheads="1"/>
          </p:cNvSpPr>
          <p:nvPr>
            <p:ph type="dt" sz="half" idx="2"/>
          </p:nvPr>
        </p:nvSpPr>
        <p:spPr bwMode="auto">
          <a:xfrm>
            <a:off x="13716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cs typeface="Arial" charset="0"/>
              </a:defRPr>
            </a:lvl1pPr>
          </a:lstStyle>
          <a:p>
            <a:pPr>
              <a:defRPr/>
            </a:pPr>
            <a:endParaRPr lang="en-GB" altLang="en-US"/>
          </a:p>
        </p:txBody>
      </p:sp>
      <p:sp>
        <p:nvSpPr>
          <p:cNvPr id="89094" name="Rectangle 6">
            <a:extLst>
              <a:ext uri="{FF2B5EF4-FFF2-40B4-BE49-F238E27FC236}">
                <a16:creationId xmlns:a16="http://schemas.microsoft.com/office/drawing/2014/main" id="{FBC1D112-77C2-B986-4963-C29EFB382225}"/>
              </a:ext>
            </a:extLst>
          </p:cNvPr>
          <p:cNvSpPr>
            <a:spLocks noGrp="1" noChangeArrowheads="1"/>
          </p:cNvSpPr>
          <p:nvPr>
            <p:ph type="ftr" sz="quarter" idx="3"/>
          </p:nvPr>
        </p:nvSpPr>
        <p:spPr bwMode="auto">
          <a:xfrm>
            <a:off x="35560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cs typeface="Arial" charset="0"/>
              </a:defRPr>
            </a:lvl1pPr>
          </a:lstStyle>
          <a:p>
            <a:pPr>
              <a:defRPr/>
            </a:pPr>
            <a:endParaRPr lang="en-GB" altLang="en-US"/>
          </a:p>
        </p:txBody>
      </p:sp>
      <p:sp>
        <p:nvSpPr>
          <p:cNvPr id="89095" name="Rectangle 7">
            <a:extLst>
              <a:ext uri="{FF2B5EF4-FFF2-40B4-BE49-F238E27FC236}">
                <a16:creationId xmlns:a16="http://schemas.microsoft.com/office/drawing/2014/main" id="{69F4E137-8DE8-5005-B4AE-7987CB1D8BBD}"/>
              </a:ext>
            </a:extLst>
          </p:cNvPr>
          <p:cNvSpPr>
            <a:spLocks noGrp="1" noChangeArrowheads="1"/>
          </p:cNvSpPr>
          <p:nvPr>
            <p:ph type="sldNum" sz="quarter" idx="4"/>
          </p:nvPr>
        </p:nvSpPr>
        <p:spPr bwMode="auto">
          <a:xfrm>
            <a:off x="67183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2AD0114-3197-40ED-BEBB-00BA9EEA9BB0}" type="slidenum">
              <a:rPr lang="en-GB" altLang="en-US"/>
              <a:pPr>
                <a:defRPr/>
              </a:pPr>
              <a:t>‹#›</a:t>
            </a:fld>
            <a:endParaRPr lang="en-GB" altLang="en-US"/>
          </a:p>
        </p:txBody>
      </p:sp>
      <p:sp>
        <p:nvSpPr>
          <p:cNvPr id="1032" name="Freeform 8">
            <a:extLst>
              <a:ext uri="{FF2B5EF4-FFF2-40B4-BE49-F238E27FC236}">
                <a16:creationId xmlns:a16="http://schemas.microsoft.com/office/drawing/2014/main" id="{516E518B-7118-9DB9-E701-5EB26D4837A3}"/>
              </a:ext>
            </a:extLst>
          </p:cNvPr>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Freeform 9">
            <a:extLst>
              <a:ext uri="{FF2B5EF4-FFF2-40B4-BE49-F238E27FC236}">
                <a16:creationId xmlns:a16="http://schemas.microsoft.com/office/drawing/2014/main" id="{1343749C-4A8C-1BE9-B01A-BF2846B53E48}"/>
              </a:ext>
            </a:extLst>
          </p:cNvPr>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34" name="Group 10">
            <a:extLst>
              <a:ext uri="{FF2B5EF4-FFF2-40B4-BE49-F238E27FC236}">
                <a16:creationId xmlns:a16="http://schemas.microsoft.com/office/drawing/2014/main" id="{7649D7F2-95E1-93F3-598C-79BF7035EAB6}"/>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id="{DE90C17C-7FE1-5764-4E4C-9F177D5944D3}"/>
                </a:ext>
              </a:extLst>
            </p:cNvPr>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12">
              <a:extLst>
                <a:ext uri="{FF2B5EF4-FFF2-40B4-BE49-F238E27FC236}">
                  <a16:creationId xmlns:a16="http://schemas.microsoft.com/office/drawing/2014/main" id="{4BCA83E6-6476-D503-48F4-B922513AF5D7}"/>
                </a:ext>
              </a:extLst>
            </p:cNvPr>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13">
              <a:extLst>
                <a:ext uri="{FF2B5EF4-FFF2-40B4-BE49-F238E27FC236}">
                  <a16:creationId xmlns:a16="http://schemas.microsoft.com/office/drawing/2014/main" id="{A66E8A76-A02F-17D6-216D-BA5A8945EBD8}"/>
                </a:ext>
              </a:extLst>
            </p:cNvPr>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14">
              <a:extLst>
                <a:ext uri="{FF2B5EF4-FFF2-40B4-BE49-F238E27FC236}">
                  <a16:creationId xmlns:a16="http://schemas.microsoft.com/office/drawing/2014/main" id="{FFDF776C-AEBF-A513-2997-18186B69A787}"/>
                </a:ext>
              </a:extLst>
            </p:cNvPr>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15">
              <a:extLst>
                <a:ext uri="{FF2B5EF4-FFF2-40B4-BE49-F238E27FC236}">
                  <a16:creationId xmlns:a16="http://schemas.microsoft.com/office/drawing/2014/main" id="{013B3997-1707-E0AB-871F-8083FDF44A84}"/>
                </a:ext>
              </a:extLst>
            </p:cNvPr>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16">
              <a:extLst>
                <a:ext uri="{FF2B5EF4-FFF2-40B4-BE49-F238E27FC236}">
                  <a16:creationId xmlns:a16="http://schemas.microsoft.com/office/drawing/2014/main" id="{D6B5C595-FC91-2D8B-4124-8DDEFB3CFA65}"/>
                </a:ext>
              </a:extLst>
            </p:cNvPr>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17">
              <a:extLst>
                <a:ext uri="{FF2B5EF4-FFF2-40B4-BE49-F238E27FC236}">
                  <a16:creationId xmlns:a16="http://schemas.microsoft.com/office/drawing/2014/main" id="{5A2D4CB7-AF14-6DC5-F28F-AF421ED5A284}"/>
                </a:ext>
              </a:extLst>
            </p:cNvPr>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8" name="Freeform 18">
              <a:extLst>
                <a:ext uri="{FF2B5EF4-FFF2-40B4-BE49-F238E27FC236}">
                  <a16:creationId xmlns:a16="http://schemas.microsoft.com/office/drawing/2014/main" id="{6D9B1F28-F41F-7F47-8597-558092018743}"/>
                </a:ext>
              </a:extLst>
            </p:cNvPr>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Freeform 19">
              <a:extLst>
                <a:ext uri="{FF2B5EF4-FFF2-40B4-BE49-F238E27FC236}">
                  <a16:creationId xmlns:a16="http://schemas.microsoft.com/office/drawing/2014/main" id="{15E3DE61-79DE-6F5D-AB60-8A384D87C504}"/>
                </a:ext>
              </a:extLst>
            </p:cNvPr>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60" name="Group 20">
              <a:extLst>
                <a:ext uri="{FF2B5EF4-FFF2-40B4-BE49-F238E27FC236}">
                  <a16:creationId xmlns:a16="http://schemas.microsoft.com/office/drawing/2014/main" id="{421C65A7-148A-2310-2DF4-45111B7B12D2}"/>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D3FEE95B-B9D5-B716-A27D-06C474CA425C}"/>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4C4BC3CC-2AF3-6F25-F868-1452F0D73EB0}"/>
                    </a:ext>
                  </a:extLst>
                </p:cNvPr>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 name="Freeform 23">
                  <a:extLst>
                    <a:ext uri="{FF2B5EF4-FFF2-40B4-BE49-F238E27FC236}">
                      <a16:creationId xmlns:a16="http://schemas.microsoft.com/office/drawing/2014/main" id="{1A194961-9557-F65C-52BA-8C352ACFFABF}"/>
                    </a:ext>
                  </a:extLst>
                </p:cNvPr>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6" name="Freeform 24">
                  <a:extLst>
                    <a:ext uri="{FF2B5EF4-FFF2-40B4-BE49-F238E27FC236}">
                      <a16:creationId xmlns:a16="http://schemas.microsoft.com/office/drawing/2014/main" id="{BEEC0791-4604-19AA-853B-0C2E145C7D96}"/>
                    </a:ext>
                  </a:extLst>
                </p:cNvPr>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62" name="Freeform 25">
                <a:extLst>
                  <a:ext uri="{FF2B5EF4-FFF2-40B4-BE49-F238E27FC236}">
                    <a16:creationId xmlns:a16="http://schemas.microsoft.com/office/drawing/2014/main" id="{9527AB3E-E1E2-4CDF-1B77-9DFEE4407AD6}"/>
                  </a:ext>
                </a:extLst>
              </p:cNvPr>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Freeform 26">
                <a:extLst>
                  <a:ext uri="{FF2B5EF4-FFF2-40B4-BE49-F238E27FC236}">
                    <a16:creationId xmlns:a16="http://schemas.microsoft.com/office/drawing/2014/main" id="{9E04D221-7F6F-2270-2DC4-AC43088470AA}"/>
                  </a:ext>
                </a:extLst>
              </p:cNvPr>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4" name="Freeform 27">
                <a:extLst>
                  <a:ext uri="{FF2B5EF4-FFF2-40B4-BE49-F238E27FC236}">
                    <a16:creationId xmlns:a16="http://schemas.microsoft.com/office/drawing/2014/main" id="{4DCF96B9-D8F4-ADE3-1C2F-C47764371637}"/>
                  </a:ext>
                </a:extLst>
              </p:cNvPr>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65" name="Group 28">
                <a:extLst>
                  <a:ext uri="{FF2B5EF4-FFF2-40B4-BE49-F238E27FC236}">
                    <a16:creationId xmlns:a16="http://schemas.microsoft.com/office/drawing/2014/main" id="{6E335B21-5950-BBC2-9D87-71A65C063F2B}"/>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C79DA776-3EB6-A299-3722-4AE5B9701861}"/>
                    </a:ext>
                  </a:extLst>
                </p:cNvPr>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7" name="Freeform 30">
                  <a:extLst>
                    <a:ext uri="{FF2B5EF4-FFF2-40B4-BE49-F238E27FC236}">
                      <a16:creationId xmlns:a16="http://schemas.microsoft.com/office/drawing/2014/main" id="{48D4D086-5324-2D4B-7BF6-AA5EAB132D4F}"/>
                    </a:ext>
                  </a:extLst>
                </p:cNvPr>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31">
                  <a:extLst>
                    <a:ext uri="{FF2B5EF4-FFF2-40B4-BE49-F238E27FC236}">
                      <a16:creationId xmlns:a16="http://schemas.microsoft.com/office/drawing/2014/main" id="{C9AA6511-4EBF-CD67-8BFE-A790F8D497E9}"/>
                    </a:ext>
                  </a:extLst>
                </p:cNvPr>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32">
                  <a:extLst>
                    <a:ext uri="{FF2B5EF4-FFF2-40B4-BE49-F238E27FC236}">
                      <a16:creationId xmlns:a16="http://schemas.microsoft.com/office/drawing/2014/main" id="{C633F1CD-C5C3-BEF3-1247-E7724F0EF34B}"/>
                    </a:ext>
                  </a:extLst>
                </p:cNvPr>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33">
                  <a:extLst>
                    <a:ext uri="{FF2B5EF4-FFF2-40B4-BE49-F238E27FC236}">
                      <a16:creationId xmlns:a16="http://schemas.microsoft.com/office/drawing/2014/main" id="{BDEFB991-A1F8-8381-2A28-BC72EF6C17B2}"/>
                    </a:ext>
                  </a:extLst>
                </p:cNvPr>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34">
                  <a:extLst>
                    <a:ext uri="{FF2B5EF4-FFF2-40B4-BE49-F238E27FC236}">
                      <a16:creationId xmlns:a16="http://schemas.microsoft.com/office/drawing/2014/main" id="{009A2808-BC5B-75CE-4D0E-35CCE68B52A1}"/>
                    </a:ext>
                  </a:extLst>
                </p:cNvPr>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35">
                  <a:extLst>
                    <a:ext uri="{FF2B5EF4-FFF2-40B4-BE49-F238E27FC236}">
                      <a16:creationId xmlns:a16="http://schemas.microsoft.com/office/drawing/2014/main" id="{F414277A-0D3C-B0C6-4E2C-9D7D072307B2}"/>
                    </a:ext>
                  </a:extLst>
                </p:cNvPr>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36">
                  <a:extLst>
                    <a:ext uri="{FF2B5EF4-FFF2-40B4-BE49-F238E27FC236}">
                      <a16:creationId xmlns:a16="http://schemas.microsoft.com/office/drawing/2014/main" id="{7DD2CCEE-C302-1A98-475A-FC8CC15D3F31}"/>
                    </a:ext>
                  </a:extLst>
                </p:cNvPr>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grpSp>
        <p:nvGrpSpPr>
          <p:cNvPr id="1035" name="Group 37">
            <a:extLst>
              <a:ext uri="{FF2B5EF4-FFF2-40B4-BE49-F238E27FC236}">
                <a16:creationId xmlns:a16="http://schemas.microsoft.com/office/drawing/2014/main" id="{070CCE61-8678-2B3E-8F91-433AECA600E0}"/>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id="{6BEA9C6F-3DCA-6A8F-BCB3-8386B14716D8}"/>
                </a:ext>
              </a:extLst>
            </p:cNvPr>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39">
              <a:extLst>
                <a:ext uri="{FF2B5EF4-FFF2-40B4-BE49-F238E27FC236}">
                  <a16:creationId xmlns:a16="http://schemas.microsoft.com/office/drawing/2014/main" id="{07BC0ED8-32F2-4587-D7CB-FED06E4F64BD}"/>
                </a:ext>
              </a:extLst>
            </p:cNvPr>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36" name="Group 40">
            <a:extLst>
              <a:ext uri="{FF2B5EF4-FFF2-40B4-BE49-F238E27FC236}">
                <a16:creationId xmlns:a16="http://schemas.microsoft.com/office/drawing/2014/main" id="{CC2E7702-882C-52E5-4C1D-E1FB3A625EF5}"/>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id="{FD710541-2B6C-758E-6BAE-BED936284EB7}"/>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7CA6615D-5A8D-EBB5-A029-6E6BE8538FDA}"/>
                  </a:ext>
                </a:extLst>
              </p:cNvPr>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40" name="Group 43">
                <a:extLst>
                  <a:ext uri="{FF2B5EF4-FFF2-40B4-BE49-F238E27FC236}">
                    <a16:creationId xmlns:a16="http://schemas.microsoft.com/office/drawing/2014/main" id="{CAB79270-95A7-CED3-262A-CF48DB6326EE}"/>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21FD5593-4B2C-0E42-08F5-F2F0739CB7BA}"/>
                    </a:ext>
                  </a:extLst>
                </p:cNvPr>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45">
                  <a:extLst>
                    <a:ext uri="{FF2B5EF4-FFF2-40B4-BE49-F238E27FC236}">
                      <a16:creationId xmlns:a16="http://schemas.microsoft.com/office/drawing/2014/main" id="{4694248F-BEA6-9820-2788-65507C09D169}"/>
                    </a:ext>
                  </a:extLst>
                </p:cNvPr>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46">
                  <a:extLst>
                    <a:ext uri="{FF2B5EF4-FFF2-40B4-BE49-F238E27FC236}">
                      <a16:creationId xmlns:a16="http://schemas.microsoft.com/office/drawing/2014/main" id="{BF44AED6-BCD2-5C83-3C5F-FC37F9DEB93D}"/>
                    </a:ext>
                  </a:extLst>
                </p:cNvPr>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47">
                  <a:extLst>
                    <a:ext uri="{FF2B5EF4-FFF2-40B4-BE49-F238E27FC236}">
                      <a16:creationId xmlns:a16="http://schemas.microsoft.com/office/drawing/2014/main" id="{EA593AC3-CD6D-788F-6E27-EF9989C16141}"/>
                    </a:ext>
                  </a:extLst>
                </p:cNvPr>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48">
                  <a:extLst>
                    <a:ext uri="{FF2B5EF4-FFF2-40B4-BE49-F238E27FC236}">
                      <a16:creationId xmlns:a16="http://schemas.microsoft.com/office/drawing/2014/main" id="{F731D422-42DD-0FAA-3351-F6CF11DDC302}"/>
                    </a:ext>
                  </a:extLst>
                </p:cNvPr>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49">
                  <a:extLst>
                    <a:ext uri="{FF2B5EF4-FFF2-40B4-BE49-F238E27FC236}">
                      <a16:creationId xmlns:a16="http://schemas.microsoft.com/office/drawing/2014/main" id="{1356B042-584D-B171-8560-7779DAF912E2}"/>
                    </a:ext>
                  </a:extLst>
                </p:cNvPr>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50">
                  <a:extLst>
                    <a:ext uri="{FF2B5EF4-FFF2-40B4-BE49-F238E27FC236}">
                      <a16:creationId xmlns:a16="http://schemas.microsoft.com/office/drawing/2014/main" id="{C9C9F706-3097-98D4-D280-FC675D52F040}"/>
                    </a:ext>
                  </a:extLst>
                </p:cNvPr>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51">
                  <a:extLst>
                    <a:ext uri="{FF2B5EF4-FFF2-40B4-BE49-F238E27FC236}">
                      <a16:creationId xmlns:a16="http://schemas.microsoft.com/office/drawing/2014/main" id="{3A8BF991-49EB-F110-B3FD-133F7ADFBE97}"/>
                    </a:ext>
                  </a:extLst>
                </p:cNvPr>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038" name="Line 52">
              <a:extLst>
                <a:ext uri="{FF2B5EF4-FFF2-40B4-BE49-F238E27FC236}">
                  <a16:creationId xmlns:a16="http://schemas.microsoft.com/office/drawing/2014/main" id="{09E7DBF9-DA51-D8EE-A71D-5AE5892BAA95}"/>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4132"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kingsfield.staffs.sch.uk/staff/" TargetMode="External"/><Relationship Id="rId2" Type="http://schemas.openxmlformats.org/officeDocument/2006/relationships/hyperlink" Target="http://knypersley.staffs.sch.uk/"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mailto:office.knp@cflptrust.co.uk"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8510117-2224-963F-8527-8F00E1DB740D}"/>
              </a:ext>
            </a:extLst>
          </p:cNvPr>
          <p:cNvSpPr>
            <a:spLocks noGrp="1" noChangeArrowheads="1"/>
          </p:cNvSpPr>
          <p:nvPr>
            <p:ph type="title"/>
          </p:nvPr>
        </p:nvSpPr>
        <p:spPr/>
        <p:txBody>
          <a:bodyPr/>
          <a:lstStyle/>
          <a:p>
            <a:r>
              <a:rPr lang="en-GB" altLang="en-US" dirty="0"/>
              <a:t>Welcome to Key Stage 1</a:t>
            </a:r>
          </a:p>
        </p:txBody>
      </p:sp>
      <p:sp>
        <p:nvSpPr>
          <p:cNvPr id="4100" name="TextBox 1">
            <a:extLst>
              <a:ext uri="{FF2B5EF4-FFF2-40B4-BE49-F238E27FC236}">
                <a16:creationId xmlns:a16="http://schemas.microsoft.com/office/drawing/2014/main" id="{FC4D45EF-B6A5-A07B-5034-DD4A8965F1F4}"/>
              </a:ext>
            </a:extLst>
          </p:cNvPr>
          <p:cNvSpPr txBox="1">
            <a:spLocks noChangeArrowheads="1"/>
          </p:cNvSpPr>
          <p:nvPr/>
        </p:nvSpPr>
        <p:spPr bwMode="auto">
          <a:xfrm>
            <a:off x="2519363" y="6237288"/>
            <a:ext cx="4330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GB" altLang="en-US" sz="1800"/>
              <a:t>Learning Together, Learning for Life</a:t>
            </a:r>
          </a:p>
        </p:txBody>
      </p:sp>
      <p:pic>
        <p:nvPicPr>
          <p:cNvPr id="4101" name="Picture 5" descr="Children First Learning Partnership | Inspiring Excellence Together | Based  in Staffordshire – Inspiring Excellence Together">
            <a:extLst>
              <a:ext uri="{FF2B5EF4-FFF2-40B4-BE49-F238E27FC236}">
                <a16:creationId xmlns:a16="http://schemas.microsoft.com/office/drawing/2014/main" id="{5E4161E0-7896-947B-E666-216590D2E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52400"/>
            <a:ext cx="23129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Latest News – Kingsfield First School | Biddulph | Staffordshire">
            <a:extLst>
              <a:ext uri="{FF2B5EF4-FFF2-40B4-BE49-F238E27FC236}">
                <a16:creationId xmlns:a16="http://schemas.microsoft.com/office/drawing/2014/main" id="{95C968B7-B00F-46A6-A5AC-71B4D9A728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75" t="8327" r="21417" b="11763"/>
          <a:stretch/>
        </p:blipFill>
        <p:spPr bwMode="auto">
          <a:xfrm>
            <a:off x="3059919" y="1916832"/>
            <a:ext cx="3024162" cy="3980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E85BB7F-4EB5-F733-0F3C-15FE53764E0B}"/>
              </a:ext>
            </a:extLst>
          </p:cNvPr>
          <p:cNvSpPr>
            <a:spLocks noGrp="1" noChangeArrowheads="1"/>
          </p:cNvSpPr>
          <p:nvPr>
            <p:ph type="title"/>
          </p:nvPr>
        </p:nvSpPr>
        <p:spPr/>
        <p:txBody>
          <a:bodyPr/>
          <a:lstStyle/>
          <a:p>
            <a:pPr eaLnBrk="1" hangingPunct="1"/>
            <a:r>
              <a:rPr lang="en-GB" altLang="en-US" dirty="0">
                <a:solidFill>
                  <a:srgbClr val="0000FF"/>
                </a:solidFill>
              </a:rPr>
              <a:t>Writing in KS1</a:t>
            </a:r>
          </a:p>
        </p:txBody>
      </p:sp>
      <p:pic>
        <p:nvPicPr>
          <p:cNvPr id="11267" name="Picture 4" descr="MC900357981[1]">
            <a:extLst>
              <a:ext uri="{FF2B5EF4-FFF2-40B4-BE49-F238E27FC236}">
                <a16:creationId xmlns:a16="http://schemas.microsoft.com/office/drawing/2014/main" id="{7509B2C4-9084-8B76-359A-FC39CB8617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08400" y="1752600"/>
            <a:ext cx="1492250" cy="1584325"/>
          </a:xfrm>
        </p:spPr>
      </p:pic>
      <p:sp>
        <p:nvSpPr>
          <p:cNvPr id="11268" name="Rectangle 1">
            <a:extLst>
              <a:ext uri="{FF2B5EF4-FFF2-40B4-BE49-F238E27FC236}">
                <a16:creationId xmlns:a16="http://schemas.microsoft.com/office/drawing/2014/main" id="{D736F9C3-56F8-CDD1-8524-40BC0B821EAF}"/>
              </a:ext>
            </a:extLst>
          </p:cNvPr>
          <p:cNvSpPr>
            <a:spLocks noChangeArrowheads="1"/>
          </p:cNvSpPr>
          <p:nvPr/>
        </p:nvSpPr>
        <p:spPr bwMode="auto">
          <a:xfrm>
            <a:off x="1852613" y="3336925"/>
            <a:ext cx="6696075" cy="2554288"/>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defRPr/>
            </a:pPr>
            <a:r>
              <a:rPr lang="en-GB" altLang="en-US" dirty="0">
                <a:latin typeface="+mj-lt"/>
              </a:rPr>
              <a:t>In Year 1 the main focus of our English lessons will be to write sentences correctly. We will enjoy lots of fabulous stories to inspire our writing.</a:t>
            </a:r>
          </a:p>
        </p:txBody>
      </p:sp>
      <p:pic>
        <p:nvPicPr>
          <p:cNvPr id="11269" name="Picture 5" descr="Avocado Baby By John Burningham">
            <a:extLst>
              <a:ext uri="{FF2B5EF4-FFF2-40B4-BE49-F238E27FC236}">
                <a16:creationId xmlns:a16="http://schemas.microsoft.com/office/drawing/2014/main" id="{E5FF7E29-C3F9-2614-549B-6E5054764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46051"/>
            <a:ext cx="8286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https://pictures.abebooks.com/inventory/md/md30574434321.jpg">
            <a:extLst>
              <a:ext uri="{FF2B5EF4-FFF2-40B4-BE49-F238E27FC236}">
                <a16:creationId xmlns:a16="http://schemas.microsoft.com/office/drawing/2014/main" id="{A02EC126-0287-EECA-884D-D3825BF6DC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146051"/>
            <a:ext cx="12874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https://cdn.shopify.com/s/files/1/0455/4617/products/little-people-david-attenborough-book-frances-lincoln-publishers-ltd-575608_1800x1800.jpg?v=1642005764">
            <a:extLst>
              <a:ext uri="{FF2B5EF4-FFF2-40B4-BE49-F238E27FC236}">
                <a16:creationId xmlns:a16="http://schemas.microsoft.com/office/drawing/2014/main" id="{F58F2605-949F-2C97-AA33-851D099FC3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94" y="1925964"/>
            <a:ext cx="1362075"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descr="The Gruffalo - Wikipedia">
            <a:extLst>
              <a:ext uri="{FF2B5EF4-FFF2-40B4-BE49-F238E27FC236}">
                <a16:creationId xmlns:a16="http://schemas.microsoft.com/office/drawing/2014/main" id="{0203D140-27AD-E47B-2F2C-B3B4CAE16E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1428" y="1832248"/>
            <a:ext cx="11588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E85BB7F-4EB5-F733-0F3C-15FE53764E0B}"/>
              </a:ext>
            </a:extLst>
          </p:cNvPr>
          <p:cNvSpPr>
            <a:spLocks noGrp="1" noChangeArrowheads="1"/>
          </p:cNvSpPr>
          <p:nvPr>
            <p:ph type="title"/>
          </p:nvPr>
        </p:nvSpPr>
        <p:spPr/>
        <p:txBody>
          <a:bodyPr/>
          <a:lstStyle/>
          <a:p>
            <a:pPr eaLnBrk="1" hangingPunct="1"/>
            <a:r>
              <a:rPr lang="en-GB" altLang="en-US" dirty="0">
                <a:solidFill>
                  <a:srgbClr val="0000FF"/>
                </a:solidFill>
              </a:rPr>
              <a:t>Writing in KS1</a:t>
            </a:r>
          </a:p>
        </p:txBody>
      </p:sp>
      <p:pic>
        <p:nvPicPr>
          <p:cNvPr id="11267" name="Picture 4" descr="MC900357981[1]">
            <a:extLst>
              <a:ext uri="{FF2B5EF4-FFF2-40B4-BE49-F238E27FC236}">
                <a16:creationId xmlns:a16="http://schemas.microsoft.com/office/drawing/2014/main" id="{7509B2C4-9084-8B76-359A-FC39CB8617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08400" y="1752600"/>
            <a:ext cx="1492250" cy="1584325"/>
          </a:xfrm>
        </p:spPr>
      </p:pic>
      <p:sp>
        <p:nvSpPr>
          <p:cNvPr id="11268" name="Rectangle 1">
            <a:extLst>
              <a:ext uri="{FF2B5EF4-FFF2-40B4-BE49-F238E27FC236}">
                <a16:creationId xmlns:a16="http://schemas.microsoft.com/office/drawing/2014/main" id="{D736F9C3-56F8-CDD1-8524-40BC0B821EAF}"/>
              </a:ext>
            </a:extLst>
          </p:cNvPr>
          <p:cNvSpPr>
            <a:spLocks noChangeArrowheads="1"/>
          </p:cNvSpPr>
          <p:nvPr/>
        </p:nvSpPr>
        <p:spPr bwMode="auto">
          <a:xfrm>
            <a:off x="1852613" y="3336925"/>
            <a:ext cx="6696075" cy="3046988"/>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defRPr/>
            </a:pPr>
            <a:r>
              <a:rPr lang="en-GB" altLang="en-US" dirty="0">
                <a:latin typeface="+mj-lt"/>
              </a:rPr>
              <a:t>In Year 2 writing will be extended so the children use skills to entice their reader such as adjectives, adverbs etc. We also begin to write for different purposes such as letters, poems, fact files etc.</a:t>
            </a:r>
          </a:p>
        </p:txBody>
      </p:sp>
      <p:pic>
        <p:nvPicPr>
          <p:cNvPr id="11270" name="Picture 6" descr="Beegu: Amazon.co.uk: Deacon, Alexis: 9780099417446: Books">
            <a:extLst>
              <a:ext uri="{FF2B5EF4-FFF2-40B4-BE49-F238E27FC236}">
                <a16:creationId xmlns:a16="http://schemas.microsoft.com/office/drawing/2014/main" id="{36C15B15-7C41-4C89-09A5-349085391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706" y="82228"/>
            <a:ext cx="12811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descr="9780140503272: The Lighthouse Keeper&amp;#39;s Lunch (Picture Puffin S.) - AbeBooks  - Armitage, Ronda; Armitage, David: 0140503277">
            <a:extLst>
              <a:ext uri="{FF2B5EF4-FFF2-40B4-BE49-F238E27FC236}">
                <a16:creationId xmlns:a16="http://schemas.microsoft.com/office/drawing/2014/main" id="{9C89DCFC-1BE0-F4F2-3409-82FC27112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70" y="1484784"/>
            <a:ext cx="124777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descr="The Smeds and the Smoos: Amazon.co.uk: Donaldson, Julia, Scheffler, Axel:  9781407188898: Books">
            <a:extLst>
              <a:ext uri="{FF2B5EF4-FFF2-40B4-BE49-F238E27FC236}">
                <a16:creationId xmlns:a16="http://schemas.microsoft.com/office/drawing/2014/main" id="{ED594C43-D391-AB1A-B4C8-E684816000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019" y="152400"/>
            <a:ext cx="11842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he Paper Dolls by Julia Donaldson, Rebecca Cobb | Waterstones">
            <a:extLst>
              <a:ext uri="{FF2B5EF4-FFF2-40B4-BE49-F238E27FC236}">
                <a16:creationId xmlns:a16="http://schemas.microsoft.com/office/drawing/2014/main" id="{ACB28ACB-4EFD-4279-9837-48D200DCC6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6131" y="1377627"/>
            <a:ext cx="13303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81209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282CA96-856F-803E-8F3B-1AC1636D78A9}"/>
              </a:ext>
            </a:extLst>
          </p:cNvPr>
          <p:cNvSpPr>
            <a:spLocks noGrp="1" noChangeArrowheads="1"/>
          </p:cNvSpPr>
          <p:nvPr>
            <p:ph type="title"/>
          </p:nvPr>
        </p:nvSpPr>
        <p:spPr>
          <a:xfrm>
            <a:off x="685800" y="-603448"/>
            <a:ext cx="6870700" cy="1600200"/>
          </a:xfrm>
        </p:spPr>
        <p:txBody>
          <a:bodyPr/>
          <a:lstStyle/>
          <a:p>
            <a:r>
              <a:rPr lang="en-GB" altLang="en-US" dirty="0">
                <a:solidFill>
                  <a:srgbClr val="0070C0"/>
                </a:solidFill>
              </a:rPr>
              <a:t>Spellings</a:t>
            </a:r>
          </a:p>
        </p:txBody>
      </p:sp>
      <p:sp>
        <p:nvSpPr>
          <p:cNvPr id="12291" name="Content Placeholder 2">
            <a:extLst>
              <a:ext uri="{FF2B5EF4-FFF2-40B4-BE49-F238E27FC236}">
                <a16:creationId xmlns:a16="http://schemas.microsoft.com/office/drawing/2014/main" id="{2A242A5D-BA90-C513-7AAF-DBAED8FAB141}"/>
              </a:ext>
            </a:extLst>
          </p:cNvPr>
          <p:cNvSpPr>
            <a:spLocks noGrp="1"/>
          </p:cNvSpPr>
          <p:nvPr>
            <p:ph idx="1"/>
          </p:nvPr>
        </p:nvSpPr>
        <p:spPr>
          <a:xfrm>
            <a:off x="665301" y="1340768"/>
            <a:ext cx="8062913" cy="3657600"/>
          </a:xfrm>
        </p:spPr>
        <p:txBody>
          <a:bodyPr/>
          <a:lstStyle/>
          <a:p>
            <a:pPr>
              <a:defRPr/>
            </a:pPr>
            <a:r>
              <a:rPr lang="en-GB" altLang="en-US" dirty="0">
                <a:solidFill>
                  <a:srgbClr val="00B050"/>
                </a:solidFill>
                <a:latin typeface="+mj-lt"/>
              </a:rPr>
              <a:t>Spellings will be linked to our phonics work/spelling rule and year group common exception words.</a:t>
            </a:r>
          </a:p>
          <a:p>
            <a:pPr>
              <a:defRPr/>
            </a:pPr>
            <a:r>
              <a:rPr lang="en-GB" altLang="en-US" dirty="0">
                <a:solidFill>
                  <a:srgbClr val="0000FF"/>
                </a:solidFill>
                <a:latin typeface="+mj-lt"/>
              </a:rPr>
              <a:t>Spelling of the common exception words is a big focus across the school. These words can be found in your child’s Home School Links Book.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AAC55F84-34BE-C2E3-E643-82A0E2C94C85}"/>
              </a:ext>
            </a:extLst>
          </p:cNvPr>
          <p:cNvSpPr>
            <a:spLocks noGrp="1"/>
          </p:cNvSpPr>
          <p:nvPr>
            <p:ph idx="1"/>
          </p:nvPr>
        </p:nvSpPr>
        <p:spPr>
          <a:xfrm>
            <a:off x="131119" y="332656"/>
            <a:ext cx="8496944" cy="4537075"/>
          </a:xfrm>
        </p:spPr>
        <p:txBody>
          <a:bodyPr/>
          <a:lstStyle/>
          <a:p>
            <a:pPr>
              <a:defRPr/>
            </a:pPr>
            <a:endParaRPr lang="en-GB" altLang="en-US" sz="2800" dirty="0">
              <a:solidFill>
                <a:srgbClr val="FF3399"/>
              </a:solidFill>
              <a:latin typeface="Letter-join Plus 40" panose="02000505000000020003" pitchFamily="50" charset="0"/>
            </a:endParaRPr>
          </a:p>
          <a:p>
            <a:pPr>
              <a:defRPr/>
            </a:pPr>
            <a:endParaRPr lang="en-GB" altLang="en-US" sz="2800" dirty="0">
              <a:solidFill>
                <a:srgbClr val="FF3399"/>
              </a:solidFill>
              <a:latin typeface="+mj-lt"/>
            </a:endParaRPr>
          </a:p>
          <a:p>
            <a:pPr>
              <a:defRPr/>
            </a:pPr>
            <a:r>
              <a:rPr lang="en-GB" altLang="en-US" sz="2200" dirty="0">
                <a:solidFill>
                  <a:srgbClr val="FF3399"/>
                </a:solidFill>
                <a:latin typeface="+mj-lt"/>
              </a:rPr>
              <a:t>The children are given lots of opportunities to explore new maths learning through discussions with partners and in groups; using equipment to support their understanding.</a:t>
            </a:r>
          </a:p>
          <a:p>
            <a:pPr>
              <a:defRPr/>
            </a:pPr>
            <a:r>
              <a:rPr lang="en-GB" altLang="en-US" sz="2200" dirty="0">
                <a:solidFill>
                  <a:srgbClr val="9900CC"/>
                </a:solidFill>
                <a:latin typeface="+mj-lt"/>
              </a:rPr>
              <a:t>We encourage the children to represent their working out in pictures and then demonstrate their depth of understanding when exploring reasoning and problem solving challenges.</a:t>
            </a:r>
          </a:p>
          <a:p>
            <a:pPr>
              <a:defRPr/>
            </a:pPr>
            <a:r>
              <a:rPr lang="en-GB" altLang="en-US" sz="2200" dirty="0">
                <a:solidFill>
                  <a:srgbClr val="0000FF"/>
                </a:solidFill>
                <a:latin typeface="+mj-lt"/>
              </a:rPr>
              <a:t>In Year 1 the children are encouraged to know their addition and subtraction number facts to 20 and will work with numbers up to 100.</a:t>
            </a:r>
          </a:p>
          <a:p>
            <a:pPr>
              <a:defRPr/>
            </a:pPr>
            <a:r>
              <a:rPr lang="en-GB" altLang="en-US" sz="2200" dirty="0">
                <a:solidFill>
                  <a:srgbClr val="FF0000"/>
                </a:solidFill>
                <a:latin typeface="+mj-lt"/>
              </a:rPr>
              <a:t>In Year 2 the children will be using addition, subtraction, multiplication and division knowledge to work with numbers up to 100.</a:t>
            </a:r>
          </a:p>
        </p:txBody>
      </p:sp>
      <p:pic>
        <p:nvPicPr>
          <p:cNvPr id="13315" name="Picture 2">
            <a:extLst>
              <a:ext uri="{FF2B5EF4-FFF2-40B4-BE49-F238E27FC236}">
                <a16:creationId xmlns:a16="http://schemas.microsoft.com/office/drawing/2014/main" id="{2E5F5EF4-FA50-AB94-A7AF-95DE70F37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5876925"/>
            <a:ext cx="1031875" cy="86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MC900055589[1]">
            <a:extLst>
              <a:ext uri="{FF2B5EF4-FFF2-40B4-BE49-F238E27FC236}">
                <a16:creationId xmlns:a16="http://schemas.microsoft.com/office/drawing/2014/main" id="{26289294-0A9E-40EF-76C6-F08C23395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2" y="-169858"/>
            <a:ext cx="1757362"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
            <a:extLst>
              <a:ext uri="{FF2B5EF4-FFF2-40B4-BE49-F238E27FC236}">
                <a16:creationId xmlns:a16="http://schemas.microsoft.com/office/drawing/2014/main" id="{B4E3B03C-98AB-112E-9AD0-BF6DD03C8884}"/>
              </a:ext>
            </a:extLst>
          </p:cNvPr>
          <p:cNvSpPr>
            <a:spLocks noChangeArrowheads="1"/>
          </p:cNvSpPr>
          <p:nvPr/>
        </p:nvSpPr>
        <p:spPr bwMode="auto">
          <a:xfrm>
            <a:off x="3995936" y="607823"/>
            <a:ext cx="2122488" cy="708025"/>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defRPr/>
            </a:pPr>
            <a:r>
              <a:rPr lang="en-GB" altLang="en-US" sz="4000" b="1" dirty="0">
                <a:solidFill>
                  <a:srgbClr val="0000FF"/>
                </a:solidFill>
                <a:latin typeface="+mj-lt"/>
              </a:rPr>
              <a:t>Maths</a:t>
            </a:r>
            <a:endParaRPr lang="en-GB" altLang="en-US" sz="4000"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37BB767-BC74-055E-BF55-16C1A0BADCF5}"/>
              </a:ext>
            </a:extLst>
          </p:cNvPr>
          <p:cNvSpPr>
            <a:spLocks noGrp="1" noChangeArrowheads="1"/>
          </p:cNvSpPr>
          <p:nvPr>
            <p:ph type="title"/>
          </p:nvPr>
        </p:nvSpPr>
        <p:spPr>
          <a:xfrm>
            <a:off x="683568" y="404664"/>
            <a:ext cx="6870700" cy="973138"/>
          </a:xfrm>
        </p:spPr>
        <p:txBody>
          <a:bodyPr/>
          <a:lstStyle/>
          <a:p>
            <a:r>
              <a:rPr lang="en-GB" altLang="en-US" b="1" u="sng" dirty="0">
                <a:solidFill>
                  <a:srgbClr val="0000FF"/>
                </a:solidFill>
              </a:rPr>
              <a:t>Intervention</a:t>
            </a:r>
          </a:p>
        </p:txBody>
      </p:sp>
      <p:sp>
        <p:nvSpPr>
          <p:cNvPr id="4" name="Rectangle 3">
            <a:extLst>
              <a:ext uri="{FF2B5EF4-FFF2-40B4-BE49-F238E27FC236}">
                <a16:creationId xmlns:a16="http://schemas.microsoft.com/office/drawing/2014/main" id="{9CC39F05-F3AD-9ECB-C0A5-3B4847F9EC25}"/>
              </a:ext>
            </a:extLst>
          </p:cNvPr>
          <p:cNvSpPr/>
          <p:nvPr/>
        </p:nvSpPr>
        <p:spPr>
          <a:xfrm>
            <a:off x="827584" y="1772816"/>
            <a:ext cx="7272337" cy="2862322"/>
          </a:xfrm>
          <a:prstGeom prst="rect">
            <a:avLst/>
          </a:prstGeom>
        </p:spPr>
        <p:txBody>
          <a:bodyPr>
            <a:spAutoFit/>
          </a:bodyPr>
          <a:lstStyle/>
          <a:p>
            <a:pPr marL="285750" indent="-285750" eaLnBrk="1" hangingPunct="1">
              <a:buFont typeface="Arial" panose="020B0604020202020204" pitchFamily="34" charset="0"/>
              <a:buChar char="•"/>
              <a:defRPr/>
            </a:pPr>
            <a:r>
              <a:rPr lang="en-GB" sz="2000" dirty="0">
                <a:solidFill>
                  <a:srgbClr val="0000FF"/>
                </a:solidFill>
                <a:latin typeface="+mj-lt"/>
                <a:cs typeface="Arial" charset="0"/>
              </a:rPr>
              <a:t>You may hear your child mention they have had some intervention. This sounds very formal. Please do not be alarmed.</a:t>
            </a:r>
          </a:p>
          <a:p>
            <a:pPr eaLnBrk="1" hangingPunct="1">
              <a:defRPr/>
            </a:pPr>
            <a:endParaRPr lang="en-GB" sz="2000" dirty="0">
              <a:solidFill>
                <a:srgbClr val="00B050"/>
              </a:solidFill>
              <a:latin typeface="+mj-lt"/>
              <a:cs typeface="Arial" charset="0"/>
            </a:endParaRPr>
          </a:p>
          <a:p>
            <a:pPr marL="285750" indent="-285750" eaLnBrk="1" hangingPunct="1">
              <a:buFont typeface="Arial" panose="020B0604020202020204" pitchFamily="34" charset="0"/>
              <a:buChar char="•"/>
              <a:defRPr/>
            </a:pPr>
            <a:r>
              <a:rPr lang="en-GB" sz="2000" dirty="0">
                <a:solidFill>
                  <a:srgbClr val="00B050"/>
                </a:solidFill>
                <a:latin typeface="+mj-lt"/>
                <a:cs typeface="Arial" charset="0"/>
              </a:rPr>
              <a:t>Intervention may take place to extend children as well as support them. Or we may even just need to tackle an individual issue with your child- it does not mean we have a big issue. Our curriculum is just very personalised.</a:t>
            </a:r>
            <a:endParaRPr lang="en-GB" sz="2000" dirty="0">
              <a:cs typeface="Arial" charset="0"/>
            </a:endParaRPr>
          </a:p>
          <a:p>
            <a:pPr eaLnBrk="1" hangingPunct="1">
              <a:defRPr/>
            </a:pPr>
            <a:endParaRPr lang="en-GB" sz="2000" dirty="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6B9D066-04E4-635B-7739-482910602EEC}"/>
              </a:ext>
            </a:extLst>
          </p:cNvPr>
          <p:cNvSpPr>
            <a:spLocks noGrp="1" noChangeArrowheads="1"/>
          </p:cNvSpPr>
          <p:nvPr>
            <p:ph type="title"/>
          </p:nvPr>
        </p:nvSpPr>
        <p:spPr/>
        <p:txBody>
          <a:bodyPr/>
          <a:lstStyle/>
          <a:p>
            <a:r>
              <a:rPr lang="en-GB" altLang="en-US" u="sng" dirty="0">
                <a:solidFill>
                  <a:srgbClr val="0000FF"/>
                </a:solidFill>
              </a:rPr>
              <a:t>Miss </a:t>
            </a:r>
            <a:r>
              <a:rPr lang="en-GB" altLang="en-US" u="sng" dirty="0" err="1">
                <a:solidFill>
                  <a:srgbClr val="0000FF"/>
                </a:solidFill>
              </a:rPr>
              <a:t>Mohring</a:t>
            </a:r>
            <a:r>
              <a:rPr lang="en-GB" altLang="en-US" u="sng" dirty="0">
                <a:solidFill>
                  <a:srgbClr val="0000FF"/>
                </a:solidFill>
              </a:rPr>
              <a:t> - SENDCO</a:t>
            </a:r>
          </a:p>
        </p:txBody>
      </p:sp>
      <p:sp>
        <p:nvSpPr>
          <p:cNvPr id="4099" name="Content Placeholder 2">
            <a:extLst>
              <a:ext uri="{FF2B5EF4-FFF2-40B4-BE49-F238E27FC236}">
                <a16:creationId xmlns:a16="http://schemas.microsoft.com/office/drawing/2014/main" id="{1AEB136A-E3A0-9131-1012-4C0FA6439D79}"/>
              </a:ext>
            </a:extLst>
          </p:cNvPr>
          <p:cNvSpPr>
            <a:spLocks noGrp="1"/>
          </p:cNvSpPr>
          <p:nvPr>
            <p:ph idx="1"/>
          </p:nvPr>
        </p:nvSpPr>
        <p:spPr>
          <a:xfrm>
            <a:off x="685800" y="1828800"/>
            <a:ext cx="7696200" cy="4192588"/>
          </a:xfrm>
        </p:spPr>
        <p:txBody>
          <a:bodyPr/>
          <a:lstStyle/>
          <a:p>
            <a:pPr algn="ctr">
              <a:defRPr/>
            </a:pPr>
            <a:r>
              <a:rPr lang="en-GB" altLang="en-US" sz="2400" dirty="0">
                <a:solidFill>
                  <a:srgbClr val="0000FF"/>
                </a:solidFill>
                <a:latin typeface="+mj-lt"/>
              </a:rPr>
              <a:t>Supports with children with additional needs </a:t>
            </a:r>
          </a:p>
          <a:p>
            <a:pPr algn="ctr">
              <a:defRPr/>
            </a:pPr>
            <a:r>
              <a:rPr lang="en-GB" altLang="en-US" sz="2400" dirty="0">
                <a:solidFill>
                  <a:srgbClr val="0000FF"/>
                </a:solidFill>
                <a:latin typeface="+mj-lt"/>
              </a:rPr>
              <a:t>Helps teachers to plan appropriate provision and adapt any reasonable adjustments</a:t>
            </a:r>
          </a:p>
          <a:p>
            <a:pPr algn="ctr">
              <a:defRPr/>
            </a:pPr>
            <a:r>
              <a:rPr lang="en-GB" altLang="en-US" sz="2400" dirty="0">
                <a:solidFill>
                  <a:srgbClr val="0000FF"/>
                </a:solidFill>
                <a:latin typeface="+mj-lt"/>
              </a:rPr>
              <a:t>Works with external agencies to provide quality, personalised interventions for children</a:t>
            </a:r>
          </a:p>
          <a:p>
            <a:pPr algn="ctr">
              <a:defRPr/>
            </a:pPr>
            <a:r>
              <a:rPr lang="en-GB" altLang="en-US" sz="2400" dirty="0">
                <a:solidFill>
                  <a:srgbClr val="0000FF"/>
                </a:solidFill>
                <a:latin typeface="+mj-lt"/>
              </a:rPr>
              <a:t>Miss </a:t>
            </a:r>
            <a:r>
              <a:rPr lang="en-GB" altLang="en-US" sz="2400" dirty="0" err="1">
                <a:solidFill>
                  <a:srgbClr val="0000FF"/>
                </a:solidFill>
                <a:latin typeface="+mj-lt"/>
              </a:rPr>
              <a:t>Mohring</a:t>
            </a:r>
            <a:r>
              <a:rPr lang="en-GB" altLang="en-US" sz="2400" dirty="0">
                <a:solidFill>
                  <a:srgbClr val="0000FF"/>
                </a:solidFill>
                <a:latin typeface="+mj-lt"/>
              </a:rPr>
              <a:t> works closely with the MHST to support children with anxiety or low mood.</a:t>
            </a:r>
          </a:p>
        </p:txBody>
      </p:sp>
      <p:pic>
        <p:nvPicPr>
          <p:cNvPr id="2050" name="Picture 2">
            <a:extLst>
              <a:ext uri="{FF2B5EF4-FFF2-40B4-BE49-F238E27FC236}">
                <a16:creationId xmlns:a16="http://schemas.microsoft.com/office/drawing/2014/main" id="{3EFC2DAE-9ED4-48A2-9FCD-8D2B4622C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793132"/>
            <a:ext cx="1784970" cy="19124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812A547-A531-B27A-6782-FBCC494071DE}"/>
              </a:ext>
            </a:extLst>
          </p:cNvPr>
          <p:cNvSpPr>
            <a:spLocks noGrp="1" noChangeArrowheads="1"/>
          </p:cNvSpPr>
          <p:nvPr>
            <p:ph type="title"/>
          </p:nvPr>
        </p:nvSpPr>
        <p:spPr>
          <a:xfrm>
            <a:off x="685800" y="152400"/>
            <a:ext cx="6870700" cy="828675"/>
          </a:xfrm>
        </p:spPr>
        <p:txBody>
          <a:bodyPr/>
          <a:lstStyle/>
          <a:p>
            <a:pPr eaLnBrk="1" hangingPunct="1"/>
            <a:r>
              <a:rPr lang="en-US" altLang="en-US" b="1" u="sng">
                <a:solidFill>
                  <a:srgbClr val="0000FF"/>
                </a:solidFill>
              </a:rPr>
              <a:t>Homework</a:t>
            </a:r>
          </a:p>
        </p:txBody>
      </p:sp>
      <p:sp>
        <p:nvSpPr>
          <p:cNvPr id="17411" name="Rectangle 3">
            <a:extLst>
              <a:ext uri="{FF2B5EF4-FFF2-40B4-BE49-F238E27FC236}">
                <a16:creationId xmlns:a16="http://schemas.microsoft.com/office/drawing/2014/main" id="{ADC69311-9B80-9C24-521E-90FDD5DB8408}"/>
              </a:ext>
            </a:extLst>
          </p:cNvPr>
          <p:cNvSpPr>
            <a:spLocks noChangeArrowheads="1"/>
          </p:cNvSpPr>
          <p:nvPr/>
        </p:nvSpPr>
        <p:spPr bwMode="auto">
          <a:xfrm>
            <a:off x="4903788" y="8966200"/>
            <a:ext cx="6408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2000" b="1">
                <a:solidFill>
                  <a:srgbClr val="0000FF"/>
                </a:solidFill>
                <a:latin typeface="Letterjoin-Air Plus 40" pitchFamily="50" charset="0"/>
              </a:rPr>
              <a:t>We are currently </a:t>
            </a:r>
            <a:endParaRPr lang="en-GB" altLang="en-US" sz="2000"/>
          </a:p>
        </p:txBody>
      </p:sp>
      <p:sp>
        <p:nvSpPr>
          <p:cNvPr id="17412" name="Content Placeholder 1">
            <a:extLst>
              <a:ext uri="{FF2B5EF4-FFF2-40B4-BE49-F238E27FC236}">
                <a16:creationId xmlns:a16="http://schemas.microsoft.com/office/drawing/2014/main" id="{E90B4B89-D3C7-F998-1716-2C9A3772F664}"/>
              </a:ext>
            </a:extLst>
          </p:cNvPr>
          <p:cNvSpPr>
            <a:spLocks noGrp="1" noChangeArrowheads="1"/>
          </p:cNvSpPr>
          <p:nvPr>
            <p:ph sz="half" idx="2"/>
          </p:nvPr>
        </p:nvSpPr>
        <p:spPr>
          <a:xfrm>
            <a:off x="287337" y="1201737"/>
            <a:ext cx="8569325" cy="4454525"/>
          </a:xfrm>
        </p:spPr>
        <p:txBody>
          <a:bodyPr/>
          <a:lstStyle/>
          <a:p>
            <a:r>
              <a:rPr lang="en-GB" altLang="en-US" dirty="0"/>
              <a:t>To read at home a minimum of 3 x a week. </a:t>
            </a:r>
            <a:br>
              <a:rPr lang="en-GB" altLang="en-US" dirty="0"/>
            </a:br>
            <a:r>
              <a:rPr lang="en-GB" altLang="en-US" dirty="0"/>
              <a:t>We will reward this in school with various incentives.</a:t>
            </a:r>
          </a:p>
          <a:p>
            <a:r>
              <a:rPr lang="en-GB" altLang="en-US" dirty="0"/>
              <a:t> Please practise our weekly phonics sounds using the weekly Little </a:t>
            </a:r>
            <a:r>
              <a:rPr lang="en-GB" altLang="en-US" dirty="0" err="1"/>
              <a:t>Wandle</a:t>
            </a:r>
            <a:r>
              <a:rPr lang="en-GB" altLang="en-US" dirty="0"/>
              <a:t> sheet.</a:t>
            </a:r>
          </a:p>
          <a:p>
            <a:r>
              <a:rPr lang="en-GB" altLang="en-US" dirty="0"/>
              <a:t>Please practise number bonds to 10 and 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8">
            <a:extLst>
              <a:ext uri="{FF2B5EF4-FFF2-40B4-BE49-F238E27FC236}">
                <a16:creationId xmlns:a16="http://schemas.microsoft.com/office/drawing/2014/main" id="{21D735FE-B999-3972-A5CD-EEEA456F452F}"/>
              </a:ext>
            </a:extLst>
          </p:cNvPr>
          <p:cNvSpPr>
            <a:spLocks noGrp="1" noChangeArrowheads="1"/>
          </p:cNvSpPr>
          <p:nvPr>
            <p:ph type="title"/>
          </p:nvPr>
        </p:nvSpPr>
        <p:spPr/>
        <p:txBody>
          <a:bodyPr/>
          <a:lstStyle/>
          <a:p>
            <a:r>
              <a:rPr lang="en-GB" altLang="en-US" b="1" u="sng"/>
              <a:t>Visits</a:t>
            </a:r>
          </a:p>
        </p:txBody>
      </p:sp>
      <p:sp>
        <p:nvSpPr>
          <p:cNvPr id="14339" name="Content Placeholder 9">
            <a:extLst>
              <a:ext uri="{FF2B5EF4-FFF2-40B4-BE49-F238E27FC236}">
                <a16:creationId xmlns:a16="http://schemas.microsoft.com/office/drawing/2014/main" id="{A6884C57-828A-FCF2-25CC-4D2ED967E929}"/>
              </a:ext>
            </a:extLst>
          </p:cNvPr>
          <p:cNvSpPr>
            <a:spLocks noGrp="1"/>
          </p:cNvSpPr>
          <p:nvPr>
            <p:ph idx="1"/>
          </p:nvPr>
        </p:nvSpPr>
        <p:spPr>
          <a:xfrm>
            <a:off x="685800" y="1828800"/>
            <a:ext cx="7696200" cy="4408488"/>
          </a:xfrm>
        </p:spPr>
        <p:txBody>
          <a:bodyPr/>
          <a:lstStyle/>
          <a:p>
            <a:pPr>
              <a:defRPr/>
            </a:pPr>
            <a:r>
              <a:rPr lang="en-GB" altLang="en-US" sz="3600" b="1" dirty="0">
                <a:solidFill>
                  <a:srgbClr val="0000FF"/>
                </a:solidFill>
                <a:latin typeface="+mj-lt"/>
              </a:rPr>
              <a:t>We just love a trip!</a:t>
            </a:r>
          </a:p>
          <a:p>
            <a:pPr>
              <a:defRPr/>
            </a:pPr>
            <a:r>
              <a:rPr lang="en-GB" altLang="en-US" sz="3600" b="1" dirty="0">
                <a:solidFill>
                  <a:srgbClr val="7030A0"/>
                </a:solidFill>
                <a:latin typeface="+mj-lt"/>
              </a:rPr>
              <a:t>Look out for more exciting letters about the planned visits for this year!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E355972-B591-4083-C981-359857C255FF}"/>
              </a:ext>
            </a:extLst>
          </p:cNvPr>
          <p:cNvSpPr>
            <a:spLocks noGrp="1" noChangeArrowheads="1"/>
          </p:cNvSpPr>
          <p:nvPr>
            <p:ph type="title"/>
          </p:nvPr>
        </p:nvSpPr>
        <p:spPr>
          <a:xfrm>
            <a:off x="685800" y="152400"/>
            <a:ext cx="6870700" cy="1189038"/>
          </a:xfrm>
        </p:spPr>
        <p:txBody>
          <a:bodyPr/>
          <a:lstStyle/>
          <a:p>
            <a:r>
              <a:rPr lang="en-GB" altLang="en-US" b="1" u="sng">
                <a:solidFill>
                  <a:srgbClr val="00B050"/>
                </a:solidFill>
              </a:rPr>
              <a:t>Forest School</a:t>
            </a:r>
          </a:p>
        </p:txBody>
      </p:sp>
      <p:sp>
        <p:nvSpPr>
          <p:cNvPr id="16387" name="Rectangle 3">
            <a:extLst>
              <a:ext uri="{FF2B5EF4-FFF2-40B4-BE49-F238E27FC236}">
                <a16:creationId xmlns:a16="http://schemas.microsoft.com/office/drawing/2014/main" id="{03356396-DB77-5EDF-8427-752252171E8C}"/>
              </a:ext>
            </a:extLst>
          </p:cNvPr>
          <p:cNvSpPr>
            <a:spLocks noChangeArrowheads="1"/>
          </p:cNvSpPr>
          <p:nvPr/>
        </p:nvSpPr>
        <p:spPr bwMode="auto">
          <a:xfrm>
            <a:off x="468313" y="1700213"/>
            <a:ext cx="8139112" cy="3540125"/>
          </a:xfrm>
          <a:prstGeom prst="rect">
            <a:avLst/>
          </a:prstGeom>
          <a:noFill/>
          <a:ln>
            <a:noFill/>
          </a:ln>
        </p:spPr>
        <p:txBody>
          <a:bodyPr>
            <a:spAutoFit/>
          </a:bodyPr>
          <a:lstStyle>
            <a:lvl1pPr marL="285750" indent="-2857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defRPr/>
            </a:pPr>
            <a:r>
              <a:rPr lang="en-GB" altLang="en-US" sz="2800" b="1" dirty="0">
                <a:solidFill>
                  <a:srgbClr val="9900CC"/>
                </a:solidFill>
                <a:latin typeface="+mj-lt"/>
              </a:rPr>
              <a:t>Children benefit from working in a team and it improves their communication and confidence. It also helps with their problem solving skills.</a:t>
            </a:r>
          </a:p>
          <a:p>
            <a:pPr eaLnBrk="1" hangingPunct="1">
              <a:spcBef>
                <a:spcPct val="0"/>
              </a:spcBef>
              <a:defRPr/>
            </a:pPr>
            <a:r>
              <a:rPr lang="en-GB" altLang="en-US" sz="2800" dirty="0">
                <a:solidFill>
                  <a:srgbClr val="00B050"/>
                </a:solidFill>
                <a:latin typeface="+mj-lt"/>
              </a:rPr>
              <a:t>Forest school sessions will be on a Thursday afternoon with Mr Fox. We will confirm the dates in September.</a:t>
            </a:r>
          </a:p>
          <a:p>
            <a:pPr eaLnBrk="1" hangingPunct="1">
              <a:spcBef>
                <a:spcPct val="0"/>
              </a:spcBef>
              <a:defRPr/>
            </a:pPr>
            <a:endParaRPr lang="en-GB" altLang="en-US" sz="2800" b="1" dirty="0">
              <a:solidFill>
                <a:srgbClr val="9900CC"/>
              </a:solidFill>
              <a:latin typeface="Letterjoin-Air Plus 40" panose="02000805000000020003" pitchFamily="50" charset="0"/>
            </a:endParaRPr>
          </a:p>
        </p:txBody>
      </p:sp>
      <p:pic>
        <p:nvPicPr>
          <p:cNvPr id="2" name="Picture 2" descr="A picture containing person, military uniform, outdoor, several&#10;&#10;Description automatically generated">
            <a:extLst>
              <a:ext uri="{FF2B5EF4-FFF2-40B4-BE49-F238E27FC236}">
                <a16:creationId xmlns:a16="http://schemas.microsoft.com/office/drawing/2014/main" id="{0836C3BD-498C-0E32-E76C-A37F20BC004C}"/>
              </a:ext>
            </a:extLst>
          </p:cNvPr>
          <p:cNvPicPr>
            <a:picLocks noChangeAspect="1"/>
          </p:cNvPicPr>
          <p:nvPr/>
        </p:nvPicPr>
        <p:blipFill>
          <a:blip r:embed="rId2"/>
          <a:stretch>
            <a:fillRect/>
          </a:stretch>
        </p:blipFill>
        <p:spPr>
          <a:xfrm>
            <a:off x="2754351" y="4939159"/>
            <a:ext cx="4348975" cy="176355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0F4653F-08CD-347F-3AC5-9E1421CE67BE}"/>
              </a:ext>
            </a:extLst>
          </p:cNvPr>
          <p:cNvSpPr>
            <a:spLocks noGrp="1" noChangeArrowheads="1"/>
          </p:cNvSpPr>
          <p:nvPr>
            <p:ph type="title"/>
          </p:nvPr>
        </p:nvSpPr>
        <p:spPr>
          <a:xfrm>
            <a:off x="107950" y="-171450"/>
            <a:ext cx="6870700" cy="1296988"/>
          </a:xfrm>
        </p:spPr>
        <p:txBody>
          <a:bodyPr/>
          <a:lstStyle/>
          <a:p>
            <a:r>
              <a:rPr lang="en-GB" altLang="en-US" b="1" u="sng"/>
              <a:t>School Website</a:t>
            </a:r>
          </a:p>
        </p:txBody>
      </p:sp>
      <p:sp>
        <p:nvSpPr>
          <p:cNvPr id="4" name="Rectangle 3">
            <a:extLst>
              <a:ext uri="{FF2B5EF4-FFF2-40B4-BE49-F238E27FC236}">
                <a16:creationId xmlns:a16="http://schemas.microsoft.com/office/drawing/2014/main" id="{35B5DC73-2303-186C-5D40-9C1D42F6CFFE}"/>
              </a:ext>
            </a:extLst>
          </p:cNvPr>
          <p:cNvSpPr/>
          <p:nvPr/>
        </p:nvSpPr>
        <p:spPr>
          <a:xfrm>
            <a:off x="395288" y="1403350"/>
            <a:ext cx="8137525" cy="4308872"/>
          </a:xfrm>
          <a:prstGeom prst="rect">
            <a:avLst/>
          </a:prstGeom>
        </p:spPr>
        <p:txBody>
          <a:bodyPr>
            <a:spAutoFit/>
          </a:bodyPr>
          <a:lstStyle/>
          <a:p>
            <a:pPr eaLnBrk="1" hangingPunct="1">
              <a:defRPr/>
            </a:pPr>
            <a:endParaRPr lang="en-GB" sz="1400" dirty="0">
              <a:latin typeface="+mj-lt"/>
              <a:cs typeface="Arial" charset="0"/>
            </a:endParaRPr>
          </a:p>
          <a:p>
            <a:pPr marL="457200" indent="-457200" eaLnBrk="1" hangingPunct="1">
              <a:buFont typeface="Arial" panose="020B0604020202020204" pitchFamily="34" charset="0"/>
              <a:buChar char="•"/>
              <a:defRPr/>
            </a:pPr>
            <a:r>
              <a:rPr lang="en-GB" sz="2000" dirty="0">
                <a:solidFill>
                  <a:srgbClr val="0070C0"/>
                </a:solidFill>
                <a:latin typeface="+mj-lt"/>
                <a:cs typeface="Arial" charset="0"/>
              </a:rPr>
              <a:t>Homework</a:t>
            </a:r>
          </a:p>
          <a:p>
            <a:pPr marL="457200" indent="-457200" eaLnBrk="1" hangingPunct="1">
              <a:buFont typeface="Arial" panose="020B0604020202020204" pitchFamily="34" charset="0"/>
              <a:buChar char="•"/>
              <a:defRPr/>
            </a:pPr>
            <a:r>
              <a:rPr lang="en-GB" sz="2000" dirty="0">
                <a:solidFill>
                  <a:srgbClr val="0070C0"/>
                </a:solidFill>
                <a:latin typeface="+mj-lt"/>
                <a:cs typeface="Arial" charset="0"/>
              </a:rPr>
              <a:t>Policies</a:t>
            </a:r>
          </a:p>
          <a:p>
            <a:pPr marL="457200" indent="-457200" eaLnBrk="1" hangingPunct="1">
              <a:buFont typeface="Arial" panose="020B0604020202020204" pitchFamily="34" charset="0"/>
              <a:buChar char="•"/>
              <a:defRPr/>
            </a:pPr>
            <a:r>
              <a:rPr lang="en-GB" sz="2000" dirty="0">
                <a:solidFill>
                  <a:srgbClr val="0070C0"/>
                </a:solidFill>
                <a:latin typeface="+mj-lt"/>
                <a:cs typeface="Arial" charset="0"/>
              </a:rPr>
              <a:t>Newsletter</a:t>
            </a:r>
          </a:p>
          <a:p>
            <a:pPr marL="457200" indent="-457200" eaLnBrk="1" hangingPunct="1">
              <a:buFont typeface="Arial" panose="020B0604020202020204" pitchFamily="34" charset="0"/>
              <a:buChar char="•"/>
              <a:defRPr/>
            </a:pPr>
            <a:r>
              <a:rPr lang="en-GB" sz="2000" dirty="0">
                <a:solidFill>
                  <a:srgbClr val="0070C0"/>
                </a:solidFill>
                <a:latin typeface="+mj-lt"/>
                <a:cs typeface="Arial" charset="0"/>
              </a:rPr>
              <a:t>E-safety</a:t>
            </a:r>
          </a:p>
          <a:p>
            <a:pPr marL="457200" indent="-457200" eaLnBrk="1" hangingPunct="1">
              <a:buFont typeface="Arial" panose="020B0604020202020204" pitchFamily="34" charset="0"/>
              <a:buChar char="•"/>
              <a:defRPr/>
            </a:pPr>
            <a:r>
              <a:rPr lang="en-GB" sz="2000" dirty="0">
                <a:solidFill>
                  <a:srgbClr val="0070C0"/>
                </a:solidFill>
                <a:latin typeface="+mj-lt"/>
                <a:cs typeface="Arial" charset="0"/>
              </a:rPr>
              <a:t>Letters</a:t>
            </a:r>
          </a:p>
          <a:p>
            <a:pPr marL="457200" indent="-457200" eaLnBrk="1" hangingPunct="1">
              <a:buFont typeface="Arial" panose="020B0604020202020204" pitchFamily="34" charset="0"/>
              <a:buChar char="•"/>
              <a:defRPr/>
            </a:pPr>
            <a:r>
              <a:rPr lang="en-GB" sz="2000" dirty="0">
                <a:solidFill>
                  <a:srgbClr val="0070C0"/>
                </a:solidFill>
                <a:latin typeface="+mj-lt"/>
                <a:cs typeface="Arial" charset="0"/>
              </a:rPr>
              <a:t>Safeguarding </a:t>
            </a:r>
          </a:p>
          <a:p>
            <a:pPr marL="457200" indent="-457200" eaLnBrk="1" hangingPunct="1">
              <a:buFont typeface="Arial" panose="020B0604020202020204" pitchFamily="34" charset="0"/>
              <a:buChar char="•"/>
              <a:defRPr/>
            </a:pPr>
            <a:r>
              <a:rPr lang="en-GB" sz="2000" dirty="0">
                <a:solidFill>
                  <a:srgbClr val="0070C0"/>
                </a:solidFill>
                <a:latin typeface="+mj-lt"/>
                <a:cs typeface="Arial" charset="0"/>
              </a:rPr>
              <a:t>Food menu</a:t>
            </a:r>
          </a:p>
          <a:p>
            <a:pPr marL="457200" indent="-457200" eaLnBrk="1" hangingPunct="1">
              <a:buFont typeface="Arial" panose="020B0604020202020204" pitchFamily="34" charset="0"/>
              <a:buChar char="•"/>
              <a:defRPr/>
            </a:pPr>
            <a:endParaRPr lang="en-GB" sz="2000" dirty="0">
              <a:latin typeface="+mj-lt"/>
              <a:cs typeface="Arial" charset="0"/>
              <a:hlinkClick r:id="rId2"/>
            </a:endParaRPr>
          </a:p>
          <a:p>
            <a:pPr eaLnBrk="1" hangingPunct="1">
              <a:defRPr/>
            </a:pPr>
            <a:r>
              <a:rPr lang="en-GB" sz="2000" dirty="0">
                <a:hlinkClick r:id="rId3"/>
              </a:rPr>
              <a:t>Staff – Kingsfield First School | Biddulph | Staffordshire</a:t>
            </a:r>
            <a:endParaRPr lang="en-GB" sz="2000" dirty="0">
              <a:cs typeface="Arial" charset="0"/>
            </a:endParaRPr>
          </a:p>
          <a:p>
            <a:pPr eaLnBrk="1" hangingPunct="1">
              <a:defRPr/>
            </a:pPr>
            <a:endParaRPr lang="en-GB" sz="2000" dirty="0">
              <a:cs typeface="Arial" charset="0"/>
            </a:endParaRPr>
          </a:p>
          <a:p>
            <a:pPr eaLnBrk="1" hangingPunct="1">
              <a:defRPr/>
            </a:pPr>
            <a:r>
              <a:rPr lang="en-GB" sz="2000" dirty="0">
                <a:solidFill>
                  <a:srgbClr val="FF3399"/>
                </a:solidFill>
                <a:cs typeface="Arial" charset="0"/>
              </a:rPr>
              <a:t>We will be updating our year group web page regularly with important information so please check for any information that you need.</a:t>
            </a:r>
          </a:p>
        </p:txBody>
      </p:sp>
      <p:pic>
        <p:nvPicPr>
          <p:cNvPr id="3" name="Picture 2">
            <a:extLst>
              <a:ext uri="{FF2B5EF4-FFF2-40B4-BE49-F238E27FC236}">
                <a16:creationId xmlns:a16="http://schemas.microsoft.com/office/drawing/2014/main" id="{6EA58F24-8550-4E23-B527-8B9F10F58D16}"/>
              </a:ext>
            </a:extLst>
          </p:cNvPr>
          <p:cNvPicPr>
            <a:picLocks noChangeAspect="1"/>
          </p:cNvPicPr>
          <p:nvPr/>
        </p:nvPicPr>
        <p:blipFill>
          <a:blip r:embed="rId4"/>
          <a:stretch>
            <a:fillRect/>
          </a:stretch>
        </p:blipFill>
        <p:spPr>
          <a:xfrm>
            <a:off x="3873993" y="1371318"/>
            <a:ext cx="4874719" cy="10616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5430696-7B8E-48FA-99B8-CAE8B77C5EBB}"/>
              </a:ext>
            </a:extLst>
          </p:cNvPr>
          <p:cNvSpPr>
            <a:spLocks noGrp="1" noChangeArrowheads="1"/>
          </p:cNvSpPr>
          <p:nvPr>
            <p:ph type="title"/>
          </p:nvPr>
        </p:nvSpPr>
        <p:spPr>
          <a:xfrm>
            <a:off x="395536" y="15341"/>
            <a:ext cx="7705725" cy="1222375"/>
          </a:xfrm>
        </p:spPr>
        <p:txBody>
          <a:bodyPr/>
          <a:lstStyle/>
          <a:p>
            <a:pPr eaLnBrk="1" hangingPunct="1"/>
            <a:r>
              <a:rPr lang="en-GB" altLang="en-US" sz="5400" dirty="0">
                <a:solidFill>
                  <a:srgbClr val="0000FF"/>
                </a:solidFill>
                <a:latin typeface="Linkpen 10a Print" pitchFamily="66" charset="0"/>
              </a:rPr>
              <a:t>We are KS1</a:t>
            </a:r>
            <a:endParaRPr lang="en-US" altLang="en-US" sz="5400" dirty="0">
              <a:solidFill>
                <a:srgbClr val="0000FF"/>
              </a:solidFill>
              <a:latin typeface="Linkpen 10a Print" pitchFamily="66" charset="0"/>
            </a:endParaRPr>
          </a:p>
        </p:txBody>
      </p:sp>
      <p:pic>
        <p:nvPicPr>
          <p:cNvPr id="7" name="Picture 2">
            <a:extLst>
              <a:ext uri="{FF2B5EF4-FFF2-40B4-BE49-F238E27FC236}">
                <a16:creationId xmlns:a16="http://schemas.microsoft.com/office/drawing/2014/main" id="{EAC72A78-48EF-4A21-BA8F-9C0DCA05D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14" y="1628768"/>
            <a:ext cx="1784970" cy="19124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8" name="Picture 13" descr="204-E523754495">
            <a:extLst>
              <a:ext uri="{FF2B5EF4-FFF2-40B4-BE49-F238E27FC236}">
                <a16:creationId xmlns:a16="http://schemas.microsoft.com/office/drawing/2014/main" id="{9A387726-4FA3-4095-AE70-ED473FDE4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309" y="3429000"/>
            <a:ext cx="1584176" cy="203922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 name="Picture 7" descr="Cartoon Panther High Res Stock Images | Shutterstock">
            <a:extLst>
              <a:ext uri="{FF2B5EF4-FFF2-40B4-BE49-F238E27FC236}">
                <a16:creationId xmlns:a16="http://schemas.microsoft.com/office/drawing/2014/main" id="{4F3BD27B-124B-4AF6-9727-41A7B40ABC7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429"/>
          <a:stretch>
            <a:fillRect/>
          </a:stretch>
        </p:blipFill>
        <p:spPr bwMode="auto">
          <a:xfrm rot="21008581" flipH="1">
            <a:off x="-18278" y="3796579"/>
            <a:ext cx="1547260" cy="130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a:extLst>
              <a:ext uri="{FF2B5EF4-FFF2-40B4-BE49-F238E27FC236}">
                <a16:creationId xmlns:a16="http://schemas.microsoft.com/office/drawing/2014/main" id="{DE71FB94-98ED-400A-94BB-7B8670367D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4554" y="1612623"/>
            <a:ext cx="1784970" cy="18294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2" name="Picture 11" descr="660-3239FC8482">
            <a:extLst>
              <a:ext uri="{FF2B5EF4-FFF2-40B4-BE49-F238E27FC236}">
                <a16:creationId xmlns:a16="http://schemas.microsoft.com/office/drawing/2014/main" id="{8690B627-00DF-445E-8BBB-8716200CA3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555" y="3315360"/>
            <a:ext cx="1584176" cy="203922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9" name="Picture 4" descr="Pin on Lion King">
            <a:extLst>
              <a:ext uri="{FF2B5EF4-FFF2-40B4-BE49-F238E27FC236}">
                <a16:creationId xmlns:a16="http://schemas.microsoft.com/office/drawing/2014/main" id="{C02C1104-A0E4-4E94-B8C7-E211BA7DB81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8381" y="4754468"/>
            <a:ext cx="1390385" cy="150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a:extLst>
              <a:ext uri="{FF2B5EF4-FFF2-40B4-BE49-F238E27FC236}">
                <a16:creationId xmlns:a16="http://schemas.microsoft.com/office/drawing/2014/main" id="{430D33B2-F8AD-499E-B57C-93860E31D4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3566" y="1552173"/>
            <a:ext cx="1763949" cy="18899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390CBB5-F5CB-4266-95C2-DDE046060A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3537" y="3270058"/>
            <a:ext cx="1763949" cy="20845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30" name="Picture 6" descr="Cute cheetah cartoon Premium Vector | Premium Vector #Freepik #vector # ...">
            <a:extLst>
              <a:ext uri="{FF2B5EF4-FFF2-40B4-BE49-F238E27FC236}">
                <a16:creationId xmlns:a16="http://schemas.microsoft.com/office/drawing/2014/main" id="{21BD7562-265F-469D-AA1B-2D54247A002C}"/>
              </a:ext>
            </a:extLst>
          </p:cNvPr>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460561">
            <a:off x="7670095" y="5059674"/>
            <a:ext cx="1258621" cy="17525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B0A56-53CB-D983-72C1-DDE6E409D76D}"/>
              </a:ext>
            </a:extLst>
          </p:cNvPr>
          <p:cNvSpPr>
            <a:spLocks noGrp="1"/>
          </p:cNvSpPr>
          <p:nvPr>
            <p:ph idx="1"/>
          </p:nvPr>
        </p:nvSpPr>
        <p:spPr>
          <a:xfrm>
            <a:off x="611188" y="549275"/>
            <a:ext cx="7696200" cy="6048375"/>
          </a:xfrm>
        </p:spPr>
        <p:txBody>
          <a:bodyPr/>
          <a:lstStyle/>
          <a:p>
            <a:pPr eaLnBrk="1" hangingPunct="1">
              <a:defRPr/>
            </a:pPr>
            <a:r>
              <a:rPr lang="en-GB" sz="2800" dirty="0">
                <a:solidFill>
                  <a:srgbClr val="9900CC"/>
                </a:solidFill>
                <a:latin typeface="+mj-lt"/>
              </a:rPr>
              <a:t>We will send out our ‘Welcome to KS1’ flyer in September with information of PE/ swimming days, routines and expectations.</a:t>
            </a:r>
          </a:p>
          <a:p>
            <a:pPr eaLnBrk="1" hangingPunct="1">
              <a:defRPr/>
            </a:pPr>
            <a:r>
              <a:rPr lang="en-GB" sz="2800" dirty="0">
                <a:solidFill>
                  <a:srgbClr val="00B050"/>
                </a:solidFill>
                <a:latin typeface="+mj-lt"/>
              </a:rPr>
              <a:t>If you receive certain types of benefit you may be entitled to funding for your child in their learning. Please let us know if you are entitled to this.  </a:t>
            </a:r>
          </a:p>
          <a:p>
            <a:pPr marL="0" indent="0" eaLnBrk="1" hangingPunct="1">
              <a:buFontTx/>
              <a:buNone/>
              <a:defRPr/>
            </a:pPr>
            <a:endParaRPr lang="en-GB" sz="2800" dirty="0"/>
          </a:p>
        </p:txBody>
      </p:sp>
      <p:pic>
        <p:nvPicPr>
          <p:cNvPr id="2" name="Picture 3">
            <a:extLst>
              <a:ext uri="{FF2B5EF4-FFF2-40B4-BE49-F238E27FC236}">
                <a16:creationId xmlns:a16="http://schemas.microsoft.com/office/drawing/2014/main" id="{6E7FE519-8C51-1CF3-A3A9-A9380AC6174B}"/>
              </a:ext>
            </a:extLst>
          </p:cNvPr>
          <p:cNvPicPr>
            <a:picLocks noChangeAspect="1"/>
          </p:cNvPicPr>
          <p:nvPr/>
        </p:nvPicPr>
        <p:blipFill>
          <a:blip r:embed="rId2"/>
          <a:stretch>
            <a:fillRect/>
          </a:stretch>
        </p:blipFill>
        <p:spPr>
          <a:xfrm>
            <a:off x="4572000" y="5064669"/>
            <a:ext cx="3579541" cy="15459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141BCE4-C1D7-1240-F516-09877C066E6D}"/>
              </a:ext>
            </a:extLst>
          </p:cNvPr>
          <p:cNvSpPr>
            <a:spLocks noGrp="1" noChangeArrowheads="1"/>
          </p:cNvSpPr>
          <p:nvPr>
            <p:ph type="title"/>
          </p:nvPr>
        </p:nvSpPr>
        <p:spPr/>
        <p:txBody>
          <a:bodyPr/>
          <a:lstStyle/>
          <a:p>
            <a:r>
              <a:rPr lang="en-GB" altLang="en-US"/>
              <a:t>Get involved…</a:t>
            </a:r>
          </a:p>
        </p:txBody>
      </p:sp>
      <p:sp>
        <p:nvSpPr>
          <p:cNvPr id="20483" name="Content Placeholder 2">
            <a:extLst>
              <a:ext uri="{FF2B5EF4-FFF2-40B4-BE49-F238E27FC236}">
                <a16:creationId xmlns:a16="http://schemas.microsoft.com/office/drawing/2014/main" id="{17966D3D-BAA0-45EB-2769-50282624BDA3}"/>
              </a:ext>
            </a:extLst>
          </p:cNvPr>
          <p:cNvSpPr>
            <a:spLocks noGrp="1"/>
          </p:cNvSpPr>
          <p:nvPr>
            <p:ph idx="1"/>
          </p:nvPr>
        </p:nvSpPr>
        <p:spPr>
          <a:xfrm>
            <a:off x="1420813" y="1676400"/>
            <a:ext cx="7696200" cy="3657600"/>
          </a:xfrm>
        </p:spPr>
        <p:txBody>
          <a:bodyPr/>
          <a:lstStyle/>
          <a:p>
            <a:pPr>
              <a:defRPr/>
            </a:pPr>
            <a:r>
              <a:rPr lang="en-GB" altLang="en-US" dirty="0">
                <a:solidFill>
                  <a:srgbClr val="9900CC"/>
                </a:solidFill>
                <a:latin typeface="+mj-lt"/>
              </a:rPr>
              <a:t>We always need help in school. Hearing children read, photocopying, laminating, cutting out, going on visits, in the swimming pool-please speak to a member of staff if you think you would be able to help.</a:t>
            </a:r>
          </a:p>
          <a:p>
            <a:pPr>
              <a:defRPr/>
            </a:pPr>
            <a:r>
              <a:rPr lang="en-GB" altLang="en-US" dirty="0">
                <a:latin typeface="+mj-lt"/>
              </a:rPr>
              <a:t>Our wonderful PTFA organise lots of events and raise lots of money for our children-they would welcome new members.</a:t>
            </a:r>
          </a:p>
        </p:txBody>
      </p:sp>
      <p:pic>
        <p:nvPicPr>
          <p:cNvPr id="22532" name="Picture 5" descr="Worsley Bridge PTFA – Worsley Bridge Primary School">
            <a:extLst>
              <a:ext uri="{FF2B5EF4-FFF2-40B4-BE49-F238E27FC236}">
                <a16:creationId xmlns:a16="http://schemas.microsoft.com/office/drawing/2014/main" id="{1E9BDBAB-1B80-E0BC-6D56-5C23437D4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2400"/>
            <a:ext cx="23352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9" descr="WE-NEED-YOU - Corporate Video Production">
            <a:extLst>
              <a:ext uri="{FF2B5EF4-FFF2-40B4-BE49-F238E27FC236}">
                <a16:creationId xmlns:a16="http://schemas.microsoft.com/office/drawing/2014/main" id="{2173686B-CC47-1611-DCE8-1B35A480C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459038"/>
            <a:ext cx="15176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 timeline&#10;&#10;Description automatically generated">
            <a:extLst>
              <a:ext uri="{FF2B5EF4-FFF2-40B4-BE49-F238E27FC236}">
                <a16:creationId xmlns:a16="http://schemas.microsoft.com/office/drawing/2014/main" id="{958DE2A3-A544-93DC-540D-125AFA7820B3}"/>
              </a:ext>
            </a:extLst>
          </p:cNvPr>
          <p:cNvPicPr>
            <a:picLocks noChangeAspect="1"/>
          </p:cNvPicPr>
          <p:nvPr/>
        </p:nvPicPr>
        <p:blipFill>
          <a:blip r:embed="rId2"/>
          <a:stretch>
            <a:fillRect/>
          </a:stretch>
        </p:blipFill>
        <p:spPr>
          <a:xfrm>
            <a:off x="22303" y="2789"/>
            <a:ext cx="9088243" cy="6785515"/>
          </a:xfrm>
          <a:prstGeom prst="rect">
            <a:avLst/>
          </a:prstGeom>
        </p:spPr>
      </p:pic>
    </p:spTree>
    <p:extLst>
      <p:ext uri="{BB962C8B-B14F-4D97-AF65-F5344CB8AC3E}">
        <p14:creationId xmlns:p14="http://schemas.microsoft.com/office/powerpoint/2010/main" val="3662642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1CB2F423-0B12-4E39-5F58-64A9D83BC5AB}"/>
              </a:ext>
            </a:extLst>
          </p:cNvPr>
          <p:cNvSpPr>
            <a:spLocks noGrp="1" noChangeArrowheads="1"/>
          </p:cNvSpPr>
          <p:nvPr>
            <p:ph type="title"/>
          </p:nvPr>
        </p:nvSpPr>
        <p:spPr>
          <a:xfrm>
            <a:off x="827088" y="115888"/>
            <a:ext cx="6870700" cy="865187"/>
          </a:xfrm>
        </p:spPr>
        <p:txBody>
          <a:bodyPr/>
          <a:lstStyle/>
          <a:p>
            <a:pPr eaLnBrk="1" hangingPunct="1"/>
            <a:r>
              <a:rPr lang="en-GB" altLang="en-US">
                <a:solidFill>
                  <a:srgbClr val="0000FF"/>
                </a:solidFill>
              </a:rPr>
              <a:t>Lines of communication…</a:t>
            </a:r>
            <a:endParaRPr lang="en-US" altLang="en-US">
              <a:solidFill>
                <a:srgbClr val="0000FF"/>
              </a:solidFill>
            </a:endParaRPr>
          </a:p>
        </p:txBody>
      </p:sp>
      <p:sp>
        <p:nvSpPr>
          <p:cNvPr id="21508" name="Rectangle 2">
            <a:extLst>
              <a:ext uri="{FF2B5EF4-FFF2-40B4-BE49-F238E27FC236}">
                <a16:creationId xmlns:a16="http://schemas.microsoft.com/office/drawing/2014/main" id="{A0CDF189-1780-7AF3-E1D3-8B9199ABBCE7}"/>
              </a:ext>
            </a:extLst>
          </p:cNvPr>
          <p:cNvSpPr>
            <a:spLocks noChangeArrowheads="1"/>
          </p:cNvSpPr>
          <p:nvPr/>
        </p:nvSpPr>
        <p:spPr bwMode="auto">
          <a:xfrm>
            <a:off x="1331913" y="1196975"/>
            <a:ext cx="6624637" cy="6740525"/>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342900" indent="-342900" eaLnBrk="1" hangingPunct="1">
              <a:spcBef>
                <a:spcPct val="0"/>
              </a:spcBef>
              <a:defRPr/>
            </a:pPr>
            <a:r>
              <a:rPr lang="en-GB" altLang="en-US" sz="2400" dirty="0">
                <a:solidFill>
                  <a:srgbClr val="0000FF"/>
                </a:solidFill>
                <a:latin typeface="+mj-lt"/>
              </a:rPr>
              <a:t>KS1’s drop in is on a Monday between 3.20 and 4pm.</a:t>
            </a:r>
          </a:p>
          <a:p>
            <a:pPr marL="342900" indent="-342900" eaLnBrk="1" hangingPunct="1">
              <a:spcBef>
                <a:spcPct val="0"/>
              </a:spcBef>
              <a:defRPr/>
            </a:pPr>
            <a:r>
              <a:rPr lang="en-GB" altLang="en-US" sz="2400" dirty="0">
                <a:solidFill>
                  <a:srgbClr val="0000FF"/>
                </a:solidFill>
                <a:latin typeface="+mj-lt"/>
              </a:rPr>
              <a:t>Please speak to a member of staff on the door in the morning.</a:t>
            </a:r>
          </a:p>
          <a:p>
            <a:pPr marL="342900" indent="-342900" eaLnBrk="1" hangingPunct="1">
              <a:spcBef>
                <a:spcPct val="0"/>
              </a:spcBef>
              <a:defRPr/>
            </a:pPr>
            <a:r>
              <a:rPr lang="en-GB" altLang="en-US" sz="2400" dirty="0">
                <a:solidFill>
                  <a:srgbClr val="0000FF"/>
                </a:solidFill>
                <a:latin typeface="+mj-lt"/>
              </a:rPr>
              <a:t>If you need to leave a message you can also telephone the school office on the following number:</a:t>
            </a:r>
          </a:p>
          <a:p>
            <a:pPr marL="342900" indent="-342900" eaLnBrk="1" hangingPunct="1">
              <a:spcBef>
                <a:spcPct val="0"/>
              </a:spcBef>
              <a:defRPr/>
            </a:pPr>
            <a:endParaRPr lang="en-GB" altLang="en-US" sz="2400" dirty="0">
              <a:solidFill>
                <a:srgbClr val="0000FF"/>
              </a:solidFill>
              <a:latin typeface="+mj-lt"/>
            </a:endParaRPr>
          </a:p>
          <a:p>
            <a:pPr eaLnBrk="1" hangingPunct="1">
              <a:spcBef>
                <a:spcPct val="0"/>
              </a:spcBef>
              <a:buFontTx/>
              <a:buNone/>
              <a:defRPr/>
            </a:pPr>
            <a:r>
              <a:rPr lang="en-GB" altLang="en-US" sz="2400" dirty="0">
                <a:solidFill>
                  <a:srgbClr val="0000FF"/>
                </a:solidFill>
                <a:latin typeface="+mj-lt"/>
              </a:rPr>
              <a:t>01782 973800</a:t>
            </a:r>
          </a:p>
          <a:p>
            <a:pPr eaLnBrk="1" hangingPunct="1">
              <a:spcBef>
                <a:spcPct val="0"/>
              </a:spcBef>
              <a:buFontTx/>
              <a:buNone/>
              <a:defRPr/>
            </a:pPr>
            <a:endParaRPr lang="en-GB" altLang="en-US" sz="2400" dirty="0">
              <a:solidFill>
                <a:srgbClr val="0000FF"/>
              </a:solidFill>
              <a:latin typeface="+mj-lt"/>
            </a:endParaRPr>
          </a:p>
          <a:p>
            <a:pPr marL="342900" indent="-342900" eaLnBrk="1" hangingPunct="1">
              <a:spcBef>
                <a:spcPct val="0"/>
              </a:spcBef>
              <a:defRPr/>
            </a:pPr>
            <a:r>
              <a:rPr lang="en-GB" altLang="en-US" sz="2400" dirty="0">
                <a:solidFill>
                  <a:srgbClr val="0000FF"/>
                </a:solidFill>
                <a:latin typeface="+mj-lt"/>
              </a:rPr>
              <a:t>Alternatively you can email the school office on:</a:t>
            </a:r>
          </a:p>
          <a:p>
            <a:pPr marL="342900" indent="-342900" eaLnBrk="1" hangingPunct="1">
              <a:spcBef>
                <a:spcPct val="0"/>
              </a:spcBef>
              <a:defRPr/>
            </a:pPr>
            <a:endParaRPr lang="en-GB" altLang="en-US" sz="2400" dirty="0">
              <a:solidFill>
                <a:srgbClr val="0000FF"/>
              </a:solidFill>
              <a:latin typeface="+mj-lt"/>
            </a:endParaRPr>
          </a:p>
          <a:p>
            <a:pPr eaLnBrk="1" hangingPunct="1">
              <a:spcBef>
                <a:spcPct val="0"/>
              </a:spcBef>
              <a:buFontTx/>
              <a:buNone/>
              <a:defRPr/>
            </a:pPr>
            <a:r>
              <a:rPr lang="en-GB" sz="2800" dirty="0">
                <a:latin typeface="Calibri" panose="020F0502020204030204" pitchFamily="34" charset="0"/>
                <a:hlinkClick r:id="rId2"/>
              </a:rPr>
              <a:t>admin@kingsfield.staffs.sch.uk</a:t>
            </a:r>
            <a:r>
              <a:rPr lang="en-GB" sz="2800" dirty="0">
                <a:solidFill>
                  <a:srgbClr val="424242"/>
                </a:solidFill>
                <a:latin typeface="Calibri" panose="020F0502020204030204" pitchFamily="34" charset="0"/>
              </a:rPr>
              <a:t> </a:t>
            </a:r>
            <a:endParaRPr lang="en-GB" altLang="en-US" sz="2800" dirty="0">
              <a:solidFill>
                <a:srgbClr val="0000FF"/>
              </a:solidFill>
              <a:latin typeface="+mj-lt"/>
            </a:endParaRPr>
          </a:p>
          <a:p>
            <a:pPr marL="342900" indent="-342900" eaLnBrk="1" hangingPunct="1">
              <a:spcBef>
                <a:spcPct val="0"/>
              </a:spcBef>
              <a:defRPr/>
            </a:pPr>
            <a:endParaRPr lang="en-GB" altLang="en-US" sz="2400" dirty="0">
              <a:solidFill>
                <a:srgbClr val="0000FF"/>
              </a:solidFill>
              <a:latin typeface="+mj-lt"/>
            </a:endParaRP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FontTx/>
              <a:buNone/>
              <a:defRPr/>
            </a:pPr>
            <a:endParaRPr lang="en-GB" altLang="en-US" sz="2000" dirty="0">
              <a:solidFill>
                <a:srgbClr val="0000FF"/>
              </a:solidFill>
              <a:latin typeface="Letterjoin-Air Plus 40" panose="02000805000000020003" pitchFamily="50" charset="0"/>
            </a:endParaRPr>
          </a:p>
        </p:txBody>
      </p:sp>
      <p:pic>
        <p:nvPicPr>
          <p:cNvPr id="23556" name="Picture 10" descr="Image result for communication image">
            <a:extLst>
              <a:ext uri="{FF2B5EF4-FFF2-40B4-BE49-F238E27FC236}">
                <a16:creationId xmlns:a16="http://schemas.microsoft.com/office/drawing/2014/main" id="{7DE5FE62-FAA1-999E-544A-60F60D07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5357813"/>
            <a:ext cx="1836737"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1CB2F423-0B12-4E39-5F58-64A9D83BC5AB}"/>
              </a:ext>
            </a:extLst>
          </p:cNvPr>
          <p:cNvSpPr>
            <a:spLocks noGrp="1" noChangeArrowheads="1"/>
          </p:cNvSpPr>
          <p:nvPr>
            <p:ph type="title"/>
          </p:nvPr>
        </p:nvSpPr>
        <p:spPr>
          <a:xfrm>
            <a:off x="827088" y="115888"/>
            <a:ext cx="6870700" cy="865187"/>
          </a:xfrm>
        </p:spPr>
        <p:txBody>
          <a:bodyPr/>
          <a:lstStyle/>
          <a:p>
            <a:pPr eaLnBrk="1" hangingPunct="1"/>
            <a:r>
              <a:rPr lang="en-GB" altLang="en-US">
                <a:solidFill>
                  <a:srgbClr val="0000FF"/>
                </a:solidFill>
              </a:rPr>
              <a:t>Lines of communication…</a:t>
            </a:r>
            <a:endParaRPr lang="en-US" altLang="en-US">
              <a:solidFill>
                <a:srgbClr val="0000FF"/>
              </a:solidFill>
            </a:endParaRPr>
          </a:p>
        </p:txBody>
      </p:sp>
      <p:sp>
        <p:nvSpPr>
          <p:cNvPr id="21508" name="Rectangle 2">
            <a:extLst>
              <a:ext uri="{FF2B5EF4-FFF2-40B4-BE49-F238E27FC236}">
                <a16:creationId xmlns:a16="http://schemas.microsoft.com/office/drawing/2014/main" id="{A0CDF189-1780-7AF3-E1D3-8B9199ABBCE7}"/>
              </a:ext>
            </a:extLst>
          </p:cNvPr>
          <p:cNvSpPr>
            <a:spLocks noChangeArrowheads="1"/>
          </p:cNvSpPr>
          <p:nvPr/>
        </p:nvSpPr>
        <p:spPr bwMode="auto">
          <a:xfrm>
            <a:off x="1331913" y="1196975"/>
            <a:ext cx="6624637" cy="1877437"/>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342900" indent="-342900" eaLnBrk="1" hangingPunct="1">
              <a:spcBef>
                <a:spcPct val="0"/>
              </a:spcBef>
              <a:defRPr/>
            </a:pPr>
            <a:endParaRPr lang="en-GB" altLang="en-US" sz="2400" dirty="0">
              <a:solidFill>
                <a:srgbClr val="0000FF"/>
              </a:solidFill>
              <a:latin typeface="+mj-lt"/>
            </a:endParaRPr>
          </a:p>
          <a:p>
            <a:pPr marL="342900" indent="-342900" eaLnBrk="1" hangingPunct="1">
              <a:spcBef>
                <a:spcPct val="0"/>
              </a:spcBef>
              <a:defRPr/>
            </a:pPr>
            <a:endParaRPr lang="en-GB" altLang="en-US" sz="2400" dirty="0">
              <a:solidFill>
                <a:srgbClr val="0000FF"/>
              </a:solidFill>
              <a:latin typeface="+mj-lt"/>
            </a:endParaRP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FontTx/>
              <a:buNone/>
              <a:defRPr/>
            </a:pPr>
            <a:endParaRPr lang="en-GB" altLang="en-US" sz="2000" dirty="0">
              <a:solidFill>
                <a:srgbClr val="0000FF"/>
              </a:solidFill>
              <a:latin typeface="Letterjoin-Air Plus 40" panose="02000805000000020003" pitchFamily="50" charset="0"/>
            </a:endParaRPr>
          </a:p>
        </p:txBody>
      </p:sp>
      <p:pic>
        <p:nvPicPr>
          <p:cNvPr id="23556" name="Picture 10" descr="Image result for communication image">
            <a:extLst>
              <a:ext uri="{FF2B5EF4-FFF2-40B4-BE49-F238E27FC236}">
                <a16:creationId xmlns:a16="http://schemas.microsoft.com/office/drawing/2014/main" id="{7DE5FE62-FAA1-999E-544A-60F60D07D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5357813"/>
            <a:ext cx="1836737"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38EE0EF-C3F8-44BA-8D93-2711CA7B60E1}"/>
              </a:ext>
            </a:extLst>
          </p:cNvPr>
          <p:cNvPicPr>
            <a:picLocks noChangeAspect="1"/>
          </p:cNvPicPr>
          <p:nvPr/>
        </p:nvPicPr>
        <p:blipFill>
          <a:blip r:embed="rId3"/>
          <a:stretch>
            <a:fillRect/>
          </a:stretch>
        </p:blipFill>
        <p:spPr>
          <a:xfrm>
            <a:off x="2699792" y="1728186"/>
            <a:ext cx="3401628" cy="3401628"/>
          </a:xfrm>
          <a:prstGeom prst="rect">
            <a:avLst/>
          </a:prstGeom>
        </p:spPr>
      </p:pic>
    </p:spTree>
    <p:extLst>
      <p:ext uri="{BB962C8B-B14F-4D97-AF65-F5344CB8AC3E}">
        <p14:creationId xmlns:p14="http://schemas.microsoft.com/office/powerpoint/2010/main" val="1692651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EA540535-61F6-3A65-0250-3D1CDA7850D9}"/>
              </a:ext>
            </a:extLst>
          </p:cNvPr>
          <p:cNvSpPr>
            <a:spLocks noGrp="1" noChangeArrowheads="1"/>
          </p:cNvSpPr>
          <p:nvPr>
            <p:ph type="title"/>
          </p:nvPr>
        </p:nvSpPr>
        <p:spPr>
          <a:xfrm>
            <a:off x="1331913" y="260350"/>
            <a:ext cx="6870700" cy="1600200"/>
          </a:xfrm>
        </p:spPr>
        <p:txBody>
          <a:bodyPr/>
          <a:lstStyle/>
          <a:p>
            <a:pPr eaLnBrk="1" hangingPunct="1"/>
            <a:r>
              <a:rPr lang="en-GB" altLang="en-US">
                <a:solidFill>
                  <a:srgbClr val="0000FF"/>
                </a:solidFill>
              </a:rPr>
              <a:t>Any questions?</a:t>
            </a:r>
            <a:endParaRPr lang="en-US" altLang="en-US">
              <a:solidFill>
                <a:srgbClr val="0000FF"/>
              </a:solidFill>
            </a:endParaRPr>
          </a:p>
        </p:txBody>
      </p:sp>
      <p:pic>
        <p:nvPicPr>
          <p:cNvPr id="24579" name="Picture 10" descr="MC900282178[1]">
            <a:extLst>
              <a:ext uri="{FF2B5EF4-FFF2-40B4-BE49-F238E27FC236}">
                <a16:creationId xmlns:a16="http://schemas.microsoft.com/office/drawing/2014/main" id="{998F8E68-5224-BAAF-1458-1CE7FEC68C7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348038" y="2420938"/>
            <a:ext cx="2316162" cy="26654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5416-6AE6-3278-969D-0D0D72B1B811}"/>
              </a:ext>
            </a:extLst>
          </p:cNvPr>
          <p:cNvSpPr>
            <a:spLocks noGrp="1"/>
          </p:cNvSpPr>
          <p:nvPr>
            <p:ph type="title"/>
          </p:nvPr>
        </p:nvSpPr>
        <p:spPr/>
        <p:txBody>
          <a:bodyPr>
            <a:noAutofit/>
          </a:bodyPr>
          <a:lstStyle/>
          <a:p>
            <a:pPr>
              <a:defRPr/>
            </a:pPr>
            <a:r>
              <a:rPr lang="en-GB" sz="4050" b="1" dirty="0"/>
              <a:t>Attendance </a:t>
            </a:r>
          </a:p>
        </p:txBody>
      </p:sp>
      <p:pic>
        <p:nvPicPr>
          <p:cNvPr id="6148" name="Picture 7" descr="Friends Smiling · Free photo on Pixabay">
            <a:extLst>
              <a:ext uri="{FF2B5EF4-FFF2-40B4-BE49-F238E27FC236}">
                <a16:creationId xmlns:a16="http://schemas.microsoft.com/office/drawing/2014/main" id="{A6930DFC-BF06-78F5-E0DE-A763611B10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581150"/>
            <a:ext cx="153511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4">
            <a:extLst>
              <a:ext uri="{FF2B5EF4-FFF2-40B4-BE49-F238E27FC236}">
                <a16:creationId xmlns:a16="http://schemas.microsoft.com/office/drawing/2014/main" id="{49DC677E-C06C-C070-0B09-13C692E7FDAB}"/>
              </a:ext>
            </a:extLst>
          </p:cNvPr>
          <p:cNvSpPr txBox="1">
            <a:spLocks noChangeArrowheads="1"/>
          </p:cNvSpPr>
          <p:nvPr/>
        </p:nvSpPr>
        <p:spPr bwMode="auto">
          <a:xfrm>
            <a:off x="2124075" y="3059113"/>
            <a:ext cx="55435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pPr>
            <a:r>
              <a:rPr lang="en-GB" altLang="en-US" sz="2700"/>
              <a:t>Good attendance</a:t>
            </a:r>
          </a:p>
          <a:p>
            <a:pPr>
              <a:spcBef>
                <a:spcPct val="0"/>
              </a:spcBef>
            </a:pPr>
            <a:r>
              <a:rPr lang="en-GB" altLang="en-US" sz="2700"/>
              <a:t>Punctuality</a:t>
            </a:r>
          </a:p>
          <a:p>
            <a:pPr>
              <a:spcBef>
                <a:spcPct val="0"/>
              </a:spcBef>
            </a:pPr>
            <a:r>
              <a:rPr lang="en-GB" altLang="en-US" sz="2700"/>
              <a:t>Forming good habits</a:t>
            </a:r>
          </a:p>
          <a:p>
            <a:pPr>
              <a:spcBef>
                <a:spcPct val="0"/>
              </a:spcBef>
            </a:pPr>
            <a:endParaRPr lang="en-GB" altLang="en-US" sz="2700"/>
          </a:p>
        </p:txBody>
      </p:sp>
      <p:pic>
        <p:nvPicPr>
          <p:cNvPr id="6" name="Picture 2" descr="Latest News – Kingsfield First School | Biddulph | Staffordshire">
            <a:extLst>
              <a:ext uri="{FF2B5EF4-FFF2-40B4-BE49-F238E27FC236}">
                <a16:creationId xmlns:a16="http://schemas.microsoft.com/office/drawing/2014/main" id="{B85C3576-0A4C-4836-ABBB-17498C0F81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75" t="8327" r="21417" b="11763"/>
          <a:stretch/>
        </p:blipFill>
        <p:spPr bwMode="auto">
          <a:xfrm>
            <a:off x="769494" y="1124744"/>
            <a:ext cx="1332679" cy="1754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F005026-10CB-EA40-A013-1C0D161997C4}"/>
              </a:ext>
            </a:extLst>
          </p:cNvPr>
          <p:cNvSpPr>
            <a:spLocks noGrp="1" noChangeArrowheads="1"/>
          </p:cNvSpPr>
          <p:nvPr>
            <p:ph type="title"/>
          </p:nvPr>
        </p:nvSpPr>
        <p:spPr>
          <a:xfrm>
            <a:off x="827088" y="549275"/>
            <a:ext cx="7486650" cy="1600200"/>
          </a:xfrm>
        </p:spPr>
        <p:txBody>
          <a:bodyPr/>
          <a:lstStyle/>
          <a:p>
            <a:pPr eaLnBrk="1" hangingPunct="1"/>
            <a:br>
              <a:rPr lang="en-GB" altLang="en-US">
                <a:solidFill>
                  <a:srgbClr val="0000FF"/>
                </a:solidFill>
                <a:latin typeface="Letterjoin-Air Plus 40" pitchFamily="50" charset="0"/>
              </a:rPr>
            </a:br>
            <a:br>
              <a:rPr lang="en-GB" altLang="en-US">
                <a:solidFill>
                  <a:srgbClr val="0000FF"/>
                </a:solidFill>
                <a:latin typeface="Letterjoin-Air Plus 40" pitchFamily="50" charset="0"/>
              </a:rPr>
            </a:br>
            <a:br>
              <a:rPr lang="en-GB" altLang="en-US">
                <a:solidFill>
                  <a:srgbClr val="0000FF"/>
                </a:solidFill>
              </a:rPr>
            </a:br>
            <a:r>
              <a:rPr lang="en-GB" altLang="en-US">
                <a:solidFill>
                  <a:srgbClr val="0000FF"/>
                </a:solidFill>
              </a:rPr>
              <a:t>Our Curriculum is driven by geography and history</a:t>
            </a:r>
            <a:endParaRPr lang="en-US" altLang="en-US">
              <a:solidFill>
                <a:srgbClr val="0000FF"/>
              </a:solidFill>
            </a:endParaRPr>
          </a:p>
        </p:txBody>
      </p:sp>
      <p:sp>
        <p:nvSpPr>
          <p:cNvPr id="7171" name="Content Placeholder 2">
            <a:extLst>
              <a:ext uri="{FF2B5EF4-FFF2-40B4-BE49-F238E27FC236}">
                <a16:creationId xmlns:a16="http://schemas.microsoft.com/office/drawing/2014/main" id="{9C28B163-EE31-C4A9-2B69-09CA50B15044}"/>
              </a:ext>
            </a:extLst>
          </p:cNvPr>
          <p:cNvSpPr>
            <a:spLocks noGrp="1" noChangeArrowheads="1"/>
          </p:cNvSpPr>
          <p:nvPr>
            <p:ph sz="half" idx="1"/>
          </p:nvPr>
        </p:nvSpPr>
        <p:spPr>
          <a:xfrm>
            <a:off x="1403350" y="2219325"/>
            <a:ext cx="7631113" cy="3657600"/>
          </a:xfrm>
        </p:spPr>
        <p:txBody>
          <a:bodyPr/>
          <a:lstStyle/>
          <a:p>
            <a:r>
              <a:rPr lang="en-GB" altLang="en-US" sz="2400" dirty="0"/>
              <a:t>In geography we will learn about the geography of our school, the countries of the United Kingdom, the surrounding seas and seaside resorts.</a:t>
            </a:r>
          </a:p>
          <a:p>
            <a:r>
              <a:rPr lang="en-GB" altLang="en-US" sz="2400" dirty="0">
                <a:solidFill>
                  <a:srgbClr val="9900CC"/>
                </a:solidFill>
              </a:rPr>
              <a:t>In history we will learn skills and knowledge around the concepts of everyday life/ culture, legacy. We will focus on topics such as Victorians and </a:t>
            </a:r>
            <a:r>
              <a:rPr lang="en-GB" altLang="en-US" sz="2400">
                <a:solidFill>
                  <a:srgbClr val="9900CC"/>
                </a:solidFill>
              </a:rPr>
              <a:t>The Great Fire of London</a:t>
            </a:r>
            <a:endParaRPr lang="en-GB" altLang="en-US" sz="2400" dirty="0">
              <a:solidFill>
                <a:srgbClr val="9900CC"/>
              </a:solidFill>
            </a:endParaRPr>
          </a:p>
          <a:p>
            <a:r>
              <a:rPr lang="en-GB" altLang="en-US" sz="2400" dirty="0">
                <a:solidFill>
                  <a:srgbClr val="0000FF"/>
                </a:solidFill>
              </a:rPr>
              <a:t>The other areas of the curriculum (art, design and technology etc link to these curriculum drivers.</a:t>
            </a:r>
          </a:p>
        </p:txBody>
      </p:sp>
      <p:pic>
        <p:nvPicPr>
          <p:cNvPr id="7172" name="Picture 10" descr="A different view? The purpose of geography - an analysis of the Geographical  Association's manifesto - Oxford Education Blog">
            <a:extLst>
              <a:ext uri="{FF2B5EF4-FFF2-40B4-BE49-F238E27FC236}">
                <a16:creationId xmlns:a16="http://schemas.microsoft.com/office/drawing/2014/main" id="{AC6D9F95-BB77-80F0-C855-57500FFBD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2492375"/>
            <a:ext cx="1287462"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2" descr="History - Northcote Primary School">
            <a:extLst>
              <a:ext uri="{FF2B5EF4-FFF2-40B4-BE49-F238E27FC236}">
                <a16:creationId xmlns:a16="http://schemas.microsoft.com/office/drawing/2014/main" id="{07BFB2C1-719B-040C-EA37-704802241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5732463"/>
            <a:ext cx="32083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52BF5DE-4BF7-2F83-9171-EF24104BDB95}"/>
              </a:ext>
            </a:extLst>
          </p:cNvPr>
          <p:cNvSpPr>
            <a:spLocks noGrp="1" noChangeArrowheads="1"/>
          </p:cNvSpPr>
          <p:nvPr>
            <p:ph type="title"/>
          </p:nvPr>
        </p:nvSpPr>
        <p:spPr>
          <a:xfrm>
            <a:off x="951561" y="-84460"/>
            <a:ext cx="6870700" cy="1600200"/>
          </a:xfrm>
        </p:spPr>
        <p:txBody>
          <a:bodyPr/>
          <a:lstStyle/>
          <a:p>
            <a:pPr eaLnBrk="1" hangingPunct="1"/>
            <a:r>
              <a:rPr lang="en-GB" altLang="en-US" dirty="0">
                <a:solidFill>
                  <a:srgbClr val="0000FF"/>
                </a:solidFill>
              </a:rPr>
              <a:t>Little </a:t>
            </a:r>
            <a:r>
              <a:rPr lang="en-GB" altLang="en-US" dirty="0" err="1">
                <a:solidFill>
                  <a:srgbClr val="0000FF"/>
                </a:solidFill>
              </a:rPr>
              <a:t>Wandle</a:t>
            </a:r>
            <a:r>
              <a:rPr lang="en-GB" altLang="en-US" dirty="0">
                <a:solidFill>
                  <a:srgbClr val="0000FF"/>
                </a:solidFill>
              </a:rPr>
              <a:t> </a:t>
            </a:r>
            <a:br>
              <a:rPr lang="en-GB" altLang="en-US" dirty="0">
                <a:solidFill>
                  <a:srgbClr val="0000FF"/>
                </a:solidFill>
              </a:rPr>
            </a:br>
            <a:r>
              <a:rPr lang="en-GB" altLang="en-US" dirty="0">
                <a:solidFill>
                  <a:srgbClr val="0000FF"/>
                </a:solidFill>
              </a:rPr>
              <a:t>Reading</a:t>
            </a:r>
          </a:p>
        </p:txBody>
      </p:sp>
      <p:pic>
        <p:nvPicPr>
          <p:cNvPr id="8195" name="Picture 4" descr="C:\Users\jillg\AppData\Local\Microsoft\Windows\Temporary Internet Files\Content.IE5\9L7Y7K5W\bee2[1].jpg">
            <a:extLst>
              <a:ext uri="{FF2B5EF4-FFF2-40B4-BE49-F238E27FC236}">
                <a16:creationId xmlns:a16="http://schemas.microsoft.com/office/drawing/2014/main" id="{8B1FDC5B-18CC-F7A9-CEDA-917DF59F8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7471">
            <a:off x="281274" y="251619"/>
            <a:ext cx="1003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C:\Users\jillg\AppData\Local\Microsoft\Windows\Temporary Internet Files\Content.IE5\C0FEBO36\Sponsored_reading_03[1].jpg">
            <a:extLst>
              <a:ext uri="{FF2B5EF4-FFF2-40B4-BE49-F238E27FC236}">
                <a16:creationId xmlns:a16="http://schemas.microsoft.com/office/drawing/2014/main" id="{6A1F6DA4-5D8F-A93E-4BC8-F8E89C56C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7967">
            <a:off x="6554788" y="268288"/>
            <a:ext cx="127158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a:extLst>
              <a:ext uri="{FF2B5EF4-FFF2-40B4-BE49-F238E27FC236}">
                <a16:creationId xmlns:a16="http://schemas.microsoft.com/office/drawing/2014/main" id="{13362A4A-7E8B-989C-4FC0-8F9A2676929E}"/>
              </a:ext>
            </a:extLst>
          </p:cNvPr>
          <p:cNvSpPr>
            <a:spLocks noChangeArrowheads="1"/>
          </p:cNvSpPr>
          <p:nvPr/>
        </p:nvSpPr>
        <p:spPr bwMode="auto">
          <a:xfrm>
            <a:off x="982990" y="1340768"/>
            <a:ext cx="7200900" cy="4339650"/>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defRPr/>
            </a:pPr>
            <a:r>
              <a:rPr lang="en-GB" altLang="en-US" sz="2300" b="1" dirty="0">
                <a:solidFill>
                  <a:schemeClr val="tx2"/>
                </a:solidFill>
                <a:latin typeface="+mj-lt"/>
              </a:rPr>
              <a:t>Children will take part in reading practise sessions three times a week to learn to decode books, read fluently with expression and to comprehend what they have read. </a:t>
            </a:r>
          </a:p>
          <a:p>
            <a:pPr eaLnBrk="1" hangingPunct="1">
              <a:spcBef>
                <a:spcPct val="0"/>
              </a:spcBef>
              <a:buFontTx/>
              <a:buNone/>
              <a:defRPr/>
            </a:pPr>
            <a:r>
              <a:rPr lang="en-GB" altLang="en-US" sz="2300" b="1" dirty="0">
                <a:solidFill>
                  <a:schemeClr val="tx2"/>
                </a:solidFill>
                <a:latin typeface="+mj-lt"/>
              </a:rPr>
              <a:t>Their Little </a:t>
            </a:r>
            <a:r>
              <a:rPr lang="en-GB" altLang="en-US" sz="2300" b="1" dirty="0" err="1">
                <a:solidFill>
                  <a:schemeClr val="tx2"/>
                </a:solidFill>
                <a:latin typeface="+mj-lt"/>
              </a:rPr>
              <a:t>Wandle</a:t>
            </a:r>
            <a:r>
              <a:rPr lang="en-GB" altLang="en-US" sz="2300" b="1" dirty="0">
                <a:solidFill>
                  <a:schemeClr val="tx2"/>
                </a:solidFill>
                <a:latin typeface="+mj-lt"/>
              </a:rPr>
              <a:t> book will then be allocated every Monday and collected every Thursday.</a:t>
            </a:r>
          </a:p>
          <a:p>
            <a:pPr eaLnBrk="1" hangingPunct="1">
              <a:spcBef>
                <a:spcPct val="0"/>
              </a:spcBef>
              <a:buFontTx/>
              <a:buNone/>
              <a:defRPr/>
            </a:pPr>
            <a:r>
              <a:rPr lang="en-GB" altLang="en-US" sz="2300" b="1" dirty="0">
                <a:solidFill>
                  <a:srgbClr val="9900CC"/>
                </a:solidFill>
                <a:latin typeface="+mj-lt"/>
              </a:rPr>
              <a:t>To promote the love of reading, we will visit our school library each week to select a book to share.</a:t>
            </a:r>
          </a:p>
          <a:p>
            <a:pPr eaLnBrk="1" hangingPunct="1">
              <a:spcBef>
                <a:spcPct val="0"/>
              </a:spcBef>
              <a:buFontTx/>
              <a:buNone/>
              <a:defRPr/>
            </a:pPr>
            <a:r>
              <a:rPr lang="en-GB" altLang="en-US" sz="2300" b="1" dirty="0">
                <a:solidFill>
                  <a:srgbClr val="0000FF"/>
                </a:solidFill>
                <a:latin typeface="+mj-lt"/>
              </a:rPr>
              <a:t>Please, please read as often as possible with your child at home. Remember to record this in your child’s home/ school links books.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52BF5DE-4BF7-2F83-9171-EF24104BDB95}"/>
              </a:ext>
            </a:extLst>
          </p:cNvPr>
          <p:cNvSpPr>
            <a:spLocks noGrp="1" noChangeArrowheads="1"/>
          </p:cNvSpPr>
          <p:nvPr>
            <p:ph type="title"/>
          </p:nvPr>
        </p:nvSpPr>
        <p:spPr>
          <a:xfrm>
            <a:off x="762000" y="0"/>
            <a:ext cx="6870700" cy="1600200"/>
          </a:xfrm>
        </p:spPr>
        <p:txBody>
          <a:bodyPr/>
          <a:lstStyle/>
          <a:p>
            <a:pPr eaLnBrk="1" hangingPunct="1"/>
            <a:r>
              <a:rPr lang="en-GB" altLang="en-US" dirty="0">
                <a:solidFill>
                  <a:srgbClr val="0000FF"/>
                </a:solidFill>
              </a:rPr>
              <a:t>Post Little </a:t>
            </a:r>
            <a:r>
              <a:rPr lang="en-GB" altLang="en-US" dirty="0" err="1">
                <a:solidFill>
                  <a:srgbClr val="0000FF"/>
                </a:solidFill>
              </a:rPr>
              <a:t>Wandle</a:t>
            </a:r>
            <a:br>
              <a:rPr lang="en-GB" altLang="en-US" dirty="0">
                <a:solidFill>
                  <a:srgbClr val="0000FF"/>
                </a:solidFill>
              </a:rPr>
            </a:br>
            <a:r>
              <a:rPr lang="en-GB" altLang="en-US" dirty="0">
                <a:solidFill>
                  <a:srgbClr val="0000FF"/>
                </a:solidFill>
              </a:rPr>
              <a:t>Reading</a:t>
            </a:r>
          </a:p>
        </p:txBody>
      </p:sp>
      <p:pic>
        <p:nvPicPr>
          <p:cNvPr id="8195" name="Picture 4" descr="C:\Users\jillg\AppData\Local\Microsoft\Windows\Temporary Internet Files\Content.IE5\9L7Y7K5W\bee2[1].jpg">
            <a:extLst>
              <a:ext uri="{FF2B5EF4-FFF2-40B4-BE49-F238E27FC236}">
                <a16:creationId xmlns:a16="http://schemas.microsoft.com/office/drawing/2014/main" id="{8B1FDC5B-18CC-F7A9-CEDA-917DF59F8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7471">
            <a:off x="260350" y="280988"/>
            <a:ext cx="1003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C:\Users\jillg\AppData\Local\Microsoft\Windows\Temporary Internet Files\Content.IE5\C0FEBO36\Sponsored_reading_03[1].jpg">
            <a:extLst>
              <a:ext uri="{FF2B5EF4-FFF2-40B4-BE49-F238E27FC236}">
                <a16:creationId xmlns:a16="http://schemas.microsoft.com/office/drawing/2014/main" id="{6A1F6DA4-5D8F-A93E-4BC8-F8E89C56C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7967">
            <a:off x="6554788" y="268288"/>
            <a:ext cx="127158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a:extLst>
              <a:ext uri="{FF2B5EF4-FFF2-40B4-BE49-F238E27FC236}">
                <a16:creationId xmlns:a16="http://schemas.microsoft.com/office/drawing/2014/main" id="{13362A4A-7E8B-989C-4FC0-8F9A2676929E}"/>
              </a:ext>
            </a:extLst>
          </p:cNvPr>
          <p:cNvSpPr>
            <a:spLocks noChangeArrowheads="1"/>
          </p:cNvSpPr>
          <p:nvPr/>
        </p:nvSpPr>
        <p:spPr bwMode="auto">
          <a:xfrm>
            <a:off x="971550" y="1484784"/>
            <a:ext cx="7200900" cy="4693593"/>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defRPr/>
            </a:pPr>
            <a:r>
              <a:rPr lang="en-GB" altLang="en-US" sz="2300" b="1" dirty="0">
                <a:solidFill>
                  <a:schemeClr val="tx2"/>
                </a:solidFill>
                <a:latin typeface="+mj-lt"/>
              </a:rPr>
              <a:t>Children will have a book band book, this will listened to by an adult in school at least once a fortnight and we ask that the children read ideally each night, but at least 3x per week.</a:t>
            </a:r>
          </a:p>
          <a:p>
            <a:pPr eaLnBrk="1" hangingPunct="1">
              <a:spcBef>
                <a:spcPct val="0"/>
              </a:spcBef>
              <a:buFontTx/>
              <a:buNone/>
              <a:defRPr/>
            </a:pPr>
            <a:endParaRPr lang="en-GB" altLang="en-US" sz="2300" b="1" dirty="0">
              <a:solidFill>
                <a:schemeClr val="tx2"/>
              </a:solidFill>
              <a:latin typeface="+mj-lt"/>
            </a:endParaRPr>
          </a:p>
          <a:p>
            <a:pPr eaLnBrk="1" hangingPunct="1">
              <a:spcBef>
                <a:spcPct val="0"/>
              </a:spcBef>
              <a:buFontTx/>
              <a:buNone/>
              <a:defRPr/>
            </a:pPr>
            <a:r>
              <a:rPr lang="en-GB" altLang="en-US" sz="2300" b="1" dirty="0">
                <a:solidFill>
                  <a:schemeClr val="tx2"/>
                </a:solidFill>
                <a:latin typeface="+mj-lt"/>
              </a:rPr>
              <a:t>Book Band books are to be read 3x to develop fluency, prosody and comprehension. </a:t>
            </a:r>
          </a:p>
          <a:p>
            <a:pPr eaLnBrk="1" hangingPunct="1">
              <a:spcBef>
                <a:spcPct val="0"/>
              </a:spcBef>
              <a:buFontTx/>
              <a:buNone/>
              <a:defRPr/>
            </a:pPr>
            <a:endParaRPr lang="en-GB" altLang="en-US" sz="2300" b="1" dirty="0">
              <a:solidFill>
                <a:schemeClr val="tx2"/>
              </a:solidFill>
              <a:latin typeface="+mj-lt"/>
            </a:endParaRPr>
          </a:p>
          <a:p>
            <a:pPr eaLnBrk="1" hangingPunct="1">
              <a:spcBef>
                <a:spcPct val="0"/>
              </a:spcBef>
              <a:buFontTx/>
              <a:buNone/>
              <a:defRPr/>
            </a:pPr>
            <a:r>
              <a:rPr lang="en-GB" altLang="en-US" sz="2300" b="1" dirty="0">
                <a:solidFill>
                  <a:srgbClr val="9900CC"/>
                </a:solidFill>
                <a:latin typeface="+mj-lt"/>
              </a:rPr>
              <a:t>Alongside this, they will complete ERICA (Everyone Reading In Class Altogether) 4/5 times per week and then we teach further reading skills in small group reads </a:t>
            </a:r>
          </a:p>
          <a:p>
            <a:pPr eaLnBrk="1" hangingPunct="1">
              <a:spcBef>
                <a:spcPct val="0"/>
              </a:spcBef>
              <a:buFontTx/>
              <a:buNone/>
              <a:defRPr/>
            </a:pPr>
            <a:r>
              <a:rPr lang="en-GB" altLang="en-US" sz="2300" b="1" dirty="0">
                <a:solidFill>
                  <a:srgbClr val="9900CC"/>
                </a:solidFill>
                <a:latin typeface="+mj-lt"/>
              </a:rPr>
              <a:t>         (guided reading).  </a:t>
            </a:r>
          </a:p>
        </p:txBody>
      </p:sp>
    </p:spTree>
    <p:extLst>
      <p:ext uri="{BB962C8B-B14F-4D97-AF65-F5344CB8AC3E}">
        <p14:creationId xmlns:p14="http://schemas.microsoft.com/office/powerpoint/2010/main" val="25369320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04F9783-54CD-DD15-B092-5B53383FA2B9}"/>
              </a:ext>
            </a:extLst>
          </p:cNvPr>
          <p:cNvSpPr>
            <a:spLocks noGrp="1" noChangeArrowheads="1"/>
          </p:cNvSpPr>
          <p:nvPr>
            <p:ph type="title"/>
          </p:nvPr>
        </p:nvSpPr>
        <p:spPr>
          <a:xfrm>
            <a:off x="919162" y="-535780"/>
            <a:ext cx="6870700" cy="1600200"/>
          </a:xfrm>
        </p:spPr>
        <p:txBody>
          <a:bodyPr/>
          <a:lstStyle/>
          <a:p>
            <a:pPr eaLnBrk="1" hangingPunct="1"/>
            <a:r>
              <a:rPr lang="en-GB" altLang="en-US" b="1" u="sng" dirty="0">
                <a:solidFill>
                  <a:srgbClr val="0000FF"/>
                </a:solidFill>
              </a:rPr>
              <a:t>Phonics</a:t>
            </a:r>
          </a:p>
        </p:txBody>
      </p:sp>
      <p:pic>
        <p:nvPicPr>
          <p:cNvPr id="9219" name="Picture 4" descr="MC900281179[1]">
            <a:extLst>
              <a:ext uri="{FF2B5EF4-FFF2-40B4-BE49-F238E27FC236}">
                <a16:creationId xmlns:a16="http://schemas.microsoft.com/office/drawing/2014/main" id="{10D98088-CCF2-39F5-9AF3-372805C49BA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376238"/>
            <a:ext cx="2105025" cy="1152525"/>
          </a:xfrm>
        </p:spPr>
      </p:pic>
      <p:sp>
        <p:nvSpPr>
          <p:cNvPr id="9220" name="Rectangle 1">
            <a:extLst>
              <a:ext uri="{FF2B5EF4-FFF2-40B4-BE49-F238E27FC236}">
                <a16:creationId xmlns:a16="http://schemas.microsoft.com/office/drawing/2014/main" id="{0C390502-720F-3DEB-B7C4-E558231D3A48}"/>
              </a:ext>
            </a:extLst>
          </p:cNvPr>
          <p:cNvSpPr>
            <a:spLocks noChangeArrowheads="1"/>
          </p:cNvSpPr>
          <p:nvPr/>
        </p:nvSpPr>
        <p:spPr bwMode="auto">
          <a:xfrm>
            <a:off x="250825" y="1546351"/>
            <a:ext cx="8207375" cy="4401205"/>
          </a:xfrm>
          <a:prstGeom prst="rect">
            <a:avLst/>
          </a:prstGeom>
          <a:noFill/>
          <a:ln>
            <a:noFill/>
          </a:ln>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defRPr/>
            </a:pPr>
            <a:r>
              <a:rPr lang="en-GB" altLang="en-US" sz="2800" b="1" dirty="0">
                <a:solidFill>
                  <a:srgbClr val="FF0000"/>
                </a:solidFill>
                <a:latin typeface="+mj-lt"/>
              </a:rPr>
              <a:t>Phonics is taught daily in school. We follow the Little </a:t>
            </a:r>
            <a:r>
              <a:rPr lang="en-GB" altLang="en-US" sz="2800" b="1" dirty="0" err="1">
                <a:solidFill>
                  <a:srgbClr val="FF0000"/>
                </a:solidFill>
                <a:latin typeface="+mj-lt"/>
              </a:rPr>
              <a:t>Wandle</a:t>
            </a:r>
            <a:r>
              <a:rPr lang="en-GB" altLang="en-US" sz="2800" b="1" dirty="0">
                <a:solidFill>
                  <a:srgbClr val="FF0000"/>
                </a:solidFill>
                <a:latin typeface="+mj-lt"/>
              </a:rPr>
              <a:t> scheme. Each week we will upload a learning sheet to the website that summarises our learning in school, so you can support your child at home.</a:t>
            </a:r>
            <a:endParaRPr lang="en-GB" altLang="en-US" sz="2800" b="1" dirty="0">
              <a:solidFill>
                <a:srgbClr val="7030A0"/>
              </a:solidFill>
              <a:latin typeface="+mj-lt"/>
            </a:endParaRPr>
          </a:p>
          <a:p>
            <a:pPr algn="ctr" eaLnBrk="1" hangingPunct="1">
              <a:spcBef>
                <a:spcPct val="0"/>
              </a:spcBef>
              <a:buFontTx/>
              <a:buNone/>
              <a:defRPr/>
            </a:pPr>
            <a:r>
              <a:rPr lang="en-GB" altLang="en-US" sz="2800" b="1" dirty="0">
                <a:solidFill>
                  <a:srgbClr val="7030A0"/>
                </a:solidFill>
                <a:latin typeface="+mj-lt"/>
              </a:rPr>
              <a:t>We practise breaking words down into sounds (sound talking) and putting them back together (blending). We then encourage the children to read words fluently, by blending the sounds in their head.</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0A51C81-4FB6-6C38-CD26-CF43C98AB5AC}"/>
              </a:ext>
            </a:extLst>
          </p:cNvPr>
          <p:cNvSpPr>
            <a:spLocks noGrp="1" noChangeArrowheads="1"/>
          </p:cNvSpPr>
          <p:nvPr>
            <p:ph type="title"/>
          </p:nvPr>
        </p:nvSpPr>
        <p:spPr>
          <a:xfrm>
            <a:off x="884969" y="-459432"/>
            <a:ext cx="6870700" cy="1600200"/>
          </a:xfrm>
        </p:spPr>
        <p:txBody>
          <a:bodyPr/>
          <a:lstStyle/>
          <a:p>
            <a:r>
              <a:rPr lang="en-GB" altLang="en-US" dirty="0">
                <a:solidFill>
                  <a:srgbClr val="0070C0"/>
                </a:solidFill>
              </a:rPr>
              <a:t>Phonics Screening</a:t>
            </a:r>
          </a:p>
        </p:txBody>
      </p:sp>
      <p:sp>
        <p:nvSpPr>
          <p:cNvPr id="3" name="Content Placeholder 2">
            <a:extLst>
              <a:ext uri="{FF2B5EF4-FFF2-40B4-BE49-F238E27FC236}">
                <a16:creationId xmlns:a16="http://schemas.microsoft.com/office/drawing/2014/main" id="{D07BC27E-0791-B4A5-C893-B55B7AD39612}"/>
              </a:ext>
            </a:extLst>
          </p:cNvPr>
          <p:cNvSpPr>
            <a:spLocks noGrp="1"/>
          </p:cNvSpPr>
          <p:nvPr>
            <p:ph idx="1"/>
          </p:nvPr>
        </p:nvSpPr>
        <p:spPr>
          <a:xfrm>
            <a:off x="251520" y="1428750"/>
            <a:ext cx="8137599" cy="4032250"/>
          </a:xfrm>
        </p:spPr>
        <p:txBody>
          <a:bodyPr>
            <a:normAutofit fontScale="92500" lnSpcReduction="20000"/>
          </a:bodyPr>
          <a:lstStyle/>
          <a:p>
            <a:pPr>
              <a:defRPr/>
            </a:pPr>
            <a:r>
              <a:rPr lang="en-GB" sz="2800" dirty="0">
                <a:solidFill>
                  <a:schemeClr val="tx2"/>
                </a:solidFill>
                <a:latin typeface="+mj-lt"/>
              </a:rPr>
              <a:t>A national initiative to assess year 1 children. It is nothing to worry about!</a:t>
            </a:r>
          </a:p>
          <a:p>
            <a:pPr>
              <a:defRPr/>
            </a:pPr>
            <a:r>
              <a:rPr lang="en-GB" sz="2800" dirty="0">
                <a:solidFill>
                  <a:srgbClr val="002060"/>
                </a:solidFill>
                <a:latin typeface="+mj-lt"/>
              </a:rPr>
              <a:t>They will be completed by your child’s class teacher in class time next June.</a:t>
            </a:r>
          </a:p>
          <a:p>
            <a:pPr>
              <a:defRPr/>
            </a:pPr>
            <a:r>
              <a:rPr lang="en-GB" sz="2800" dirty="0">
                <a:solidFill>
                  <a:srgbClr val="00B050"/>
                </a:solidFill>
                <a:latin typeface="+mj-lt"/>
              </a:rPr>
              <a:t>It will check all of the letters and sounds your child has learnt during Reception and Year 1.</a:t>
            </a:r>
          </a:p>
          <a:p>
            <a:pPr>
              <a:defRPr/>
            </a:pPr>
            <a:r>
              <a:rPr lang="en-GB" sz="2800" dirty="0">
                <a:solidFill>
                  <a:srgbClr val="FF3399"/>
                </a:solidFill>
                <a:latin typeface="+mj-lt"/>
              </a:rPr>
              <a:t>It is to check their reading skills and ability to segment and blend sounds.</a:t>
            </a:r>
          </a:p>
          <a:p>
            <a:pPr>
              <a:defRPr/>
            </a:pPr>
            <a:r>
              <a:rPr lang="en-GB" sz="2800" dirty="0">
                <a:solidFill>
                  <a:srgbClr val="0000FF"/>
                </a:solidFill>
                <a:latin typeface="+mj-lt"/>
              </a:rPr>
              <a:t>There will be a meeting in the Spring term to share ways to support your child at home for Year 1 parents.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0A51C81-4FB6-6C38-CD26-CF43C98AB5AC}"/>
              </a:ext>
            </a:extLst>
          </p:cNvPr>
          <p:cNvSpPr>
            <a:spLocks noGrp="1" noChangeArrowheads="1"/>
          </p:cNvSpPr>
          <p:nvPr>
            <p:ph type="title"/>
          </p:nvPr>
        </p:nvSpPr>
        <p:spPr>
          <a:xfrm>
            <a:off x="884969" y="-459432"/>
            <a:ext cx="6870700" cy="1600200"/>
          </a:xfrm>
        </p:spPr>
        <p:txBody>
          <a:bodyPr/>
          <a:lstStyle/>
          <a:p>
            <a:r>
              <a:rPr lang="en-GB" altLang="en-US" dirty="0">
                <a:solidFill>
                  <a:srgbClr val="0070C0"/>
                </a:solidFill>
              </a:rPr>
              <a:t>Year 2 Assessments</a:t>
            </a:r>
          </a:p>
        </p:txBody>
      </p:sp>
      <p:sp>
        <p:nvSpPr>
          <p:cNvPr id="3" name="Content Placeholder 2">
            <a:extLst>
              <a:ext uri="{FF2B5EF4-FFF2-40B4-BE49-F238E27FC236}">
                <a16:creationId xmlns:a16="http://schemas.microsoft.com/office/drawing/2014/main" id="{D07BC27E-0791-B4A5-C893-B55B7AD39612}"/>
              </a:ext>
            </a:extLst>
          </p:cNvPr>
          <p:cNvSpPr>
            <a:spLocks noGrp="1"/>
          </p:cNvSpPr>
          <p:nvPr>
            <p:ph idx="1"/>
          </p:nvPr>
        </p:nvSpPr>
        <p:spPr>
          <a:xfrm>
            <a:off x="251520" y="1428750"/>
            <a:ext cx="8137599" cy="4032250"/>
          </a:xfrm>
        </p:spPr>
        <p:txBody>
          <a:bodyPr>
            <a:normAutofit fontScale="92500" lnSpcReduction="20000"/>
          </a:bodyPr>
          <a:lstStyle/>
          <a:p>
            <a:pPr eaLnBrk="1" hangingPunct="1"/>
            <a:r>
              <a:rPr lang="en-GB" altLang="en-US" sz="2800" b="1" dirty="0">
                <a:solidFill>
                  <a:srgbClr val="FF0000"/>
                </a:solidFill>
              </a:rPr>
              <a:t>Assessment is ongoing throughout the year.</a:t>
            </a:r>
          </a:p>
          <a:p>
            <a:pPr eaLnBrk="1" hangingPunct="1"/>
            <a:r>
              <a:rPr lang="en-GB" altLang="en-US" sz="2800" b="1" dirty="0">
                <a:solidFill>
                  <a:srgbClr val="00B050"/>
                </a:solidFill>
              </a:rPr>
              <a:t>At the end of Year 2 there is a formal assessment to measure where the children are at the end of Key Stage One nationally (SATS)</a:t>
            </a:r>
          </a:p>
          <a:p>
            <a:r>
              <a:rPr lang="en-GB" altLang="en-US" sz="2800" b="1" dirty="0">
                <a:solidFill>
                  <a:srgbClr val="0000FF"/>
                </a:solidFill>
              </a:rPr>
              <a:t>Children will be tested on reading comprehension, maths paper and an arithmetic paper.</a:t>
            </a:r>
          </a:p>
          <a:p>
            <a:r>
              <a:rPr lang="en-GB" altLang="en-US" sz="2800" b="1" dirty="0">
                <a:solidFill>
                  <a:srgbClr val="FF0000"/>
                </a:solidFill>
              </a:rPr>
              <a:t>Children will also be formally assessed on their writing and will also be assessed in science.</a:t>
            </a:r>
          </a:p>
          <a:p>
            <a:r>
              <a:rPr lang="en-GB" altLang="en-US" sz="2800" b="1" dirty="0"/>
              <a:t>To be administered during May 2024.</a:t>
            </a:r>
          </a:p>
        </p:txBody>
      </p:sp>
    </p:spTree>
    <p:extLst>
      <p:ext uri="{BB962C8B-B14F-4D97-AF65-F5344CB8AC3E}">
        <p14:creationId xmlns:p14="http://schemas.microsoft.com/office/powerpoint/2010/main" val="1230109448"/>
      </p:ext>
    </p:extLst>
  </p:cSld>
  <p:clrMapOvr>
    <a:masterClrMapping/>
  </p:clrMapOvr>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C3C69325F339458A19F5139027A622" ma:contentTypeVersion="13" ma:contentTypeDescription="Create a new document." ma:contentTypeScope="" ma:versionID="220c8195747f3d89b1159a842edf6b80">
  <xsd:schema xmlns:xsd="http://www.w3.org/2001/XMLSchema" xmlns:xs="http://www.w3.org/2001/XMLSchema" xmlns:p="http://schemas.microsoft.com/office/2006/metadata/properties" xmlns:ns2="60e30a85-c05c-4e06-8315-53d905ee1eed" xmlns:ns3="bdd55185-8fc5-4dee-9784-3837121dcfb8" targetNamespace="http://schemas.microsoft.com/office/2006/metadata/properties" ma:root="true" ma:fieldsID="725be58d831216a8d4b0f56b7f48a3d0" ns2:_="" ns3:_="">
    <xsd:import namespace="60e30a85-c05c-4e06-8315-53d905ee1eed"/>
    <xsd:import namespace="bdd55185-8fc5-4dee-9784-3837121dcfb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30a85-c05c-4e06-8315-53d905ee1e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e417ed9-6e09-4aae-adde-8c88d764066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55185-8fc5-4dee-9784-3837121dcfb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306bedf-660d-4ca7-a194-276c64ce5028}" ma:internalName="TaxCatchAll" ma:showField="CatchAllData" ma:web="bdd55185-8fc5-4dee-9784-3837121dcfb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dd55185-8fc5-4dee-9784-3837121dcfb8" xsi:nil="true"/>
    <lcf76f155ced4ddcb4097134ff3c332f xmlns="60e30a85-c05c-4e06-8315-53d905ee1ee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B67CE3-5B65-483B-BD5A-0FC3439FCC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e30a85-c05c-4e06-8315-53d905ee1eed"/>
    <ds:schemaRef ds:uri="bdd55185-8fc5-4dee-9784-3837121dc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02E0FB-80CB-4B74-98E3-CEBE918E5709}">
  <ds:schemaRefs>
    <ds:schemaRef ds:uri="http://schemas.microsoft.com/office/2006/metadata/properties"/>
    <ds:schemaRef ds:uri="http://schemas.microsoft.com/office/infopath/2007/PartnerControls"/>
    <ds:schemaRef ds:uri="bdd55185-8fc5-4dee-9784-3837121dcfb8"/>
    <ds:schemaRef ds:uri="0f349248-1e45-49e4-a371-0a1bd6adc428"/>
    <ds:schemaRef ds:uri="e2f25aed-7b6b-4acb-b708-3a18a67f757d"/>
    <ds:schemaRef ds:uri="60e30a85-c05c-4e06-8315-53d905ee1eed"/>
  </ds:schemaRefs>
</ds:datastoreItem>
</file>

<file path=customXml/itemProps3.xml><?xml version="1.0" encoding="utf-8"?>
<ds:datastoreItem xmlns:ds="http://schemas.openxmlformats.org/officeDocument/2006/customXml" ds:itemID="{083C4225-C72B-4895-A69F-AEA542B550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Crayons</Template>
  <TotalTime>2239</TotalTime>
  <Words>1249</Words>
  <Application>Microsoft Office PowerPoint</Application>
  <PresentationFormat>On-screen Show (4:3)</PresentationFormat>
  <Paragraphs>107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Comic Sans MS</vt:lpstr>
      <vt:lpstr>Letter-join Plus 40</vt:lpstr>
      <vt:lpstr>Letterjoin-Air Plus 40</vt:lpstr>
      <vt:lpstr>Linkpen 10a Print</vt:lpstr>
      <vt:lpstr>Tahoma</vt:lpstr>
      <vt:lpstr>Crayons</vt:lpstr>
      <vt:lpstr>Welcome to Key Stage 1</vt:lpstr>
      <vt:lpstr>We are KS1</vt:lpstr>
      <vt:lpstr>Attendance </vt:lpstr>
      <vt:lpstr>   Our Curriculum is driven by geography and history</vt:lpstr>
      <vt:lpstr>Little Wandle  Reading</vt:lpstr>
      <vt:lpstr>Post Little Wandle Reading</vt:lpstr>
      <vt:lpstr>Phonics</vt:lpstr>
      <vt:lpstr>Phonics Screening</vt:lpstr>
      <vt:lpstr>Year 2 Assessments</vt:lpstr>
      <vt:lpstr>Writing in KS1</vt:lpstr>
      <vt:lpstr>Writing in KS1</vt:lpstr>
      <vt:lpstr>Spellings</vt:lpstr>
      <vt:lpstr>PowerPoint Presentation</vt:lpstr>
      <vt:lpstr>Intervention</vt:lpstr>
      <vt:lpstr>Miss Mohring - SENDCO</vt:lpstr>
      <vt:lpstr>Homework</vt:lpstr>
      <vt:lpstr>Visits</vt:lpstr>
      <vt:lpstr>Forest School</vt:lpstr>
      <vt:lpstr>School Website</vt:lpstr>
      <vt:lpstr>PowerPoint Presentation</vt:lpstr>
      <vt:lpstr>Get involved…</vt:lpstr>
      <vt:lpstr>PowerPoint Presentation</vt:lpstr>
      <vt:lpstr>Lines of communication…</vt:lpstr>
      <vt:lpstr>Lines of communication…</vt:lpstr>
      <vt:lpstr>Any questions?</vt:lpstr>
    </vt:vector>
  </TitlesOfParts>
  <Company>Staffordshire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LFT1</dc:creator>
  <cp:lastModifiedBy>Emma Mohring</cp:lastModifiedBy>
  <cp:revision>157</cp:revision>
  <cp:lastPrinted>2009-09-13T14:40:00Z</cp:lastPrinted>
  <dcterms:created xsi:type="dcterms:W3CDTF">2007-09-19T20:52:21Z</dcterms:created>
  <dcterms:modified xsi:type="dcterms:W3CDTF">2023-07-11T16:59:24Z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CatchAll">
    <vt:lpwstr/>
  </property>
  <property fmtid="{D5CDD505-2E9C-101B-9397-08002B2CF9AE}" pid="3" name="lcf76f155ced4ddcb4097134ff3c332f">
    <vt:lpwstr/>
  </property>
  <property fmtid="{D5CDD505-2E9C-101B-9397-08002B2CF9AE}" pid="4" name="ContentTypeId">
    <vt:lpwstr>0x01010020C3C69325F339458A19F5139027A622</vt:lpwstr>
  </property>
  <property fmtid="{D5CDD505-2E9C-101B-9397-08002B2CF9AE}" pid="5" name="MediaServiceImageTags">
    <vt:lpwstr/>
  </property>
</Properties>
</file>