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61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2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14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32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2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08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15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09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66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34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72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AB22A-B1D6-4232-A149-D8D460B998E8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7CD9-EE22-4275-8FF5-C7EE2C57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58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886" y="1586554"/>
            <a:ext cx="9197501" cy="50781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29526" y="263115"/>
            <a:ext cx="656622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tter-join Plus 40" panose="02000505000000020003" pitchFamily="50" charset="0"/>
              </a:rPr>
              <a:t>Modern Foreign Languages 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tter-join Plus 40" panose="02000505000000020003" pitchFamily="50" charset="0"/>
              </a:rPr>
              <a:t>Unit Pathway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tter-join Plus 40" panose="02000505000000020003" pitchFamily="50" charset="0"/>
            </a:endParaRPr>
          </a:p>
        </p:txBody>
      </p:sp>
      <p:pic>
        <p:nvPicPr>
          <p:cNvPr id="1026" name="Picture 2" descr="Kingsfield First School Logo Banne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2" t="-2827" r="82593" b="-3933"/>
          <a:stretch/>
        </p:blipFill>
        <p:spPr bwMode="auto">
          <a:xfrm>
            <a:off x="286603" y="158850"/>
            <a:ext cx="936334" cy="1328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ur Academies – Children First Learning Partnership | Inspiring Excellence  Together | Based in Staffordshi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3496" y="434232"/>
            <a:ext cx="1943327" cy="77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19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3C69325F339458A19F5139027A622" ma:contentTypeVersion="13" ma:contentTypeDescription="Create a new document." ma:contentTypeScope="" ma:versionID="220c8195747f3d89b1159a842edf6b80">
  <xsd:schema xmlns:xsd="http://www.w3.org/2001/XMLSchema" xmlns:xs="http://www.w3.org/2001/XMLSchema" xmlns:p="http://schemas.microsoft.com/office/2006/metadata/properties" xmlns:ns2="60e30a85-c05c-4e06-8315-53d905ee1eed" xmlns:ns3="bdd55185-8fc5-4dee-9784-3837121dcfb8" targetNamespace="http://schemas.microsoft.com/office/2006/metadata/properties" ma:root="true" ma:fieldsID="725be58d831216a8d4b0f56b7f48a3d0" ns2:_="" ns3:_="">
    <xsd:import namespace="60e30a85-c05c-4e06-8315-53d905ee1eed"/>
    <xsd:import namespace="bdd55185-8fc5-4dee-9784-3837121dc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30a85-c05c-4e06-8315-53d905ee1e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e417ed9-6e09-4aae-adde-8c88d7640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55185-8fc5-4dee-9784-3837121dcfb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306bedf-660d-4ca7-a194-276c64ce5028}" ma:internalName="TaxCatchAll" ma:showField="CatchAllData" ma:web="bdd55185-8fc5-4dee-9784-3837121dcf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A6CDAA-B859-4277-B5A1-9A367542A350}"/>
</file>

<file path=customXml/itemProps2.xml><?xml version="1.0" encoding="utf-8"?>
<ds:datastoreItem xmlns:ds="http://schemas.openxmlformats.org/officeDocument/2006/customXml" ds:itemID="{9302CFD1-21F9-48A4-8908-EF37A446D9FD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40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Day</dc:creator>
  <cp:lastModifiedBy>Eleanor Day</cp:lastModifiedBy>
  <cp:revision>2</cp:revision>
  <dcterms:created xsi:type="dcterms:W3CDTF">2023-06-05T20:15:56Z</dcterms:created>
  <dcterms:modified xsi:type="dcterms:W3CDTF">2023-06-05T20:19:07Z</dcterms:modified>
</cp:coreProperties>
</file>