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81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537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98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33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37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8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14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09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39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2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18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15858-DB94-42A0-A867-381CF1161463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513D1-65DF-4A2F-B61E-375011BF3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12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052" y="141922"/>
            <a:ext cx="9803811" cy="6562504"/>
          </a:xfrm>
          <a:prstGeom prst="rect">
            <a:avLst/>
          </a:prstGeom>
        </p:spPr>
      </p:pic>
      <p:pic>
        <p:nvPicPr>
          <p:cNvPr id="5" name="Picture 2" descr="Kingsfield First School Logo Banner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2" t="-2827" r="82593" b="-3933"/>
          <a:stretch/>
        </p:blipFill>
        <p:spPr bwMode="auto">
          <a:xfrm>
            <a:off x="116785" y="141922"/>
            <a:ext cx="959043" cy="1360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Our Academies – Children First Learning Partnership | Inspiring Excellence  Together | Based in Staffordshi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8453" y="329729"/>
            <a:ext cx="2114819" cy="84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510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C3C69325F339458A19F5139027A622" ma:contentTypeVersion="13" ma:contentTypeDescription="Create a new document." ma:contentTypeScope="" ma:versionID="220c8195747f3d89b1159a842edf6b80">
  <xsd:schema xmlns:xsd="http://www.w3.org/2001/XMLSchema" xmlns:xs="http://www.w3.org/2001/XMLSchema" xmlns:p="http://schemas.microsoft.com/office/2006/metadata/properties" xmlns:ns2="60e30a85-c05c-4e06-8315-53d905ee1eed" xmlns:ns3="bdd55185-8fc5-4dee-9784-3837121dcfb8" targetNamespace="http://schemas.microsoft.com/office/2006/metadata/properties" ma:root="true" ma:fieldsID="725be58d831216a8d4b0f56b7f48a3d0" ns2:_="" ns3:_="">
    <xsd:import namespace="60e30a85-c05c-4e06-8315-53d905ee1eed"/>
    <xsd:import namespace="bdd55185-8fc5-4dee-9784-3837121dcf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30a85-c05c-4e06-8315-53d905ee1e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e417ed9-6e09-4aae-adde-8c88d76406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55185-8fc5-4dee-9784-3837121dcfb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306bedf-660d-4ca7-a194-276c64ce5028}" ma:internalName="TaxCatchAll" ma:showField="CatchAllData" ma:web="bdd55185-8fc5-4dee-9784-3837121dcf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0AA235-F101-4ED0-9D38-634E62F23A1E}"/>
</file>

<file path=customXml/itemProps2.xml><?xml version="1.0" encoding="utf-8"?>
<ds:datastoreItem xmlns:ds="http://schemas.openxmlformats.org/officeDocument/2006/customXml" ds:itemID="{6FDAE106-CAE1-4084-8088-96A2B2DB3DC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Day</dc:creator>
  <cp:lastModifiedBy>Eleanor Day</cp:lastModifiedBy>
  <cp:revision>1</cp:revision>
  <dcterms:created xsi:type="dcterms:W3CDTF">2023-06-05T20:18:30Z</dcterms:created>
  <dcterms:modified xsi:type="dcterms:W3CDTF">2023-06-05T20:18:59Z</dcterms:modified>
</cp:coreProperties>
</file>