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3"/>
  </p:sldMasterIdLst>
  <p:notesMasterIdLst>
    <p:notesMasterId r:id="rId17"/>
  </p:notesMasterIdLst>
  <p:handoutMasterIdLst>
    <p:handoutMasterId r:id="rId18"/>
  </p:handoutMasterIdLst>
  <p:sldIdLst>
    <p:sldId id="264" r:id="rId4"/>
    <p:sldId id="280" r:id="rId5"/>
    <p:sldId id="271" r:id="rId6"/>
    <p:sldId id="272" r:id="rId7"/>
    <p:sldId id="273" r:id="rId8"/>
    <p:sldId id="274" r:id="rId9"/>
    <p:sldId id="275" r:id="rId10"/>
    <p:sldId id="276" r:id="rId11"/>
    <p:sldId id="277" r:id="rId12"/>
    <p:sldId id="278" r:id="rId13"/>
    <p:sldId id="279" r:id="rId14"/>
    <p:sldId id="267" r:id="rId15"/>
    <p:sldId id="281"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
      <p:font typeface="Twinkl" panose="020B0604020202020204" charset="0"/>
      <p:regular r:id="rId27"/>
      <p:bold r:id="rId28"/>
    </p:embeddedFont>
    <p:embeddedFont>
      <p:font typeface="Twinkl SemiBold" charset="0"/>
      <p:bold r:id="rId29"/>
    </p:embeddedFont>
  </p:embeddedFontLst>
  <p:defaultTextStyle>
    <a:defPPr>
      <a:defRPr lang="en-US"/>
    </a:defPPr>
    <a:lvl1pPr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1pPr>
    <a:lvl2pPr marL="4572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anose="02000000000000000000" pitchFamily="2" charset="0"/>
        <a:ea typeface="+mn-ea"/>
        <a:cs typeface="+mn-cs"/>
      </a:defRPr>
    </a:lvl5pPr>
    <a:lvl6pPr marL="2286000" algn="l" defTabSz="914400" rtl="0" eaLnBrk="1" latinLnBrk="0" hangingPunct="1">
      <a:defRPr kern="1200">
        <a:solidFill>
          <a:schemeClr val="tx1"/>
        </a:solidFill>
        <a:latin typeface="Twinkl" panose="02000000000000000000" pitchFamily="2" charset="0"/>
        <a:ea typeface="+mn-ea"/>
        <a:cs typeface="+mn-cs"/>
      </a:defRPr>
    </a:lvl6pPr>
    <a:lvl7pPr marL="2743200" algn="l" defTabSz="914400" rtl="0" eaLnBrk="1" latinLnBrk="0" hangingPunct="1">
      <a:defRPr kern="1200">
        <a:solidFill>
          <a:schemeClr val="tx1"/>
        </a:solidFill>
        <a:latin typeface="Twinkl" panose="02000000000000000000" pitchFamily="2" charset="0"/>
        <a:ea typeface="+mn-ea"/>
        <a:cs typeface="+mn-cs"/>
      </a:defRPr>
    </a:lvl7pPr>
    <a:lvl8pPr marL="3200400" algn="l" defTabSz="914400" rtl="0" eaLnBrk="1" latinLnBrk="0" hangingPunct="1">
      <a:defRPr kern="1200">
        <a:solidFill>
          <a:schemeClr val="tx1"/>
        </a:solidFill>
        <a:latin typeface="Twinkl" panose="02000000000000000000" pitchFamily="2" charset="0"/>
        <a:ea typeface="+mn-ea"/>
        <a:cs typeface="+mn-cs"/>
      </a:defRPr>
    </a:lvl8pPr>
    <a:lvl9pPr marL="3657600" algn="l" defTabSz="914400" rtl="0" eaLnBrk="1" latinLnBrk="0" hangingPunct="1">
      <a:defRPr kern="1200">
        <a:solidFill>
          <a:schemeClr val="tx1"/>
        </a:solidFill>
        <a:latin typeface="Twinkl" panose="02000000000000000000"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793">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7D"/>
    <a:srgbClr val="AFDEF9"/>
    <a:srgbClr val="00649C"/>
    <a:srgbClr val="0076B0"/>
    <a:srgbClr val="00A8E7"/>
    <a:srgbClr val="F08215"/>
    <a:srgbClr val="FFE000"/>
    <a:srgbClr val="9D9CCD"/>
    <a:srgbClr val="47B1E5"/>
    <a:srgbClr val="F188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86" d="100"/>
          <a:sy n="86" d="100"/>
        </p:scale>
        <p:origin x="1152" y="58"/>
      </p:cViewPr>
      <p:guideLst>
        <p:guide orient="horz" pos="2160"/>
        <p:guide pos="2880"/>
        <p:guide pos="340"/>
        <p:guide orient="horz" pos="3974"/>
        <p:guide pos="5420"/>
        <p:guide orient="horz" pos="323"/>
        <p:guide pos="476"/>
        <p:guide orient="horz" pos="482"/>
        <p:guide orient="horz" pos="3793"/>
        <p:guide pos="5284"/>
      </p:guideLst>
    </p:cSldViewPr>
  </p:slideViewPr>
  <p:notesTextViewPr>
    <p:cViewPr>
      <p:scale>
        <a:sx n="3" d="2"/>
        <a:sy n="3" d="2"/>
      </p:scale>
      <p:origin x="0" y="0"/>
    </p:cViewPr>
  </p:notesTextViewPr>
  <p:notesViewPr>
    <p:cSldViewPr snapToGrid="0" showGuides="1">
      <p:cViewPr varScale="1">
        <p:scale>
          <a:sx n="80" d="100"/>
          <a:sy n="80" d="100"/>
        </p:scale>
        <p:origin x="259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Master" Target="slideMasters/slideMaster1.xml"/><Relationship Id="rId21" Type="http://schemas.openxmlformats.org/officeDocument/2006/relationships/font" Target="fonts/font3.fntdata"/><Relationship Id="rId34"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FAULKNER (Knypersley First School)" userId="f2702576-517a-47bb-9889-5987e3c271bd" providerId="ADAL" clId="{703EFA2F-608C-4D03-81FE-5DAB5CD683B1}"/>
    <pc:docChg chg="custSel addSld modSld">
      <pc:chgData name="R. FAULKNER (Knypersley First School)" userId="f2702576-517a-47bb-9889-5987e3c271bd" providerId="ADAL" clId="{703EFA2F-608C-4D03-81FE-5DAB5CD683B1}" dt="2023-06-23T07:39:24.825" v="173" actId="1076"/>
      <pc:docMkLst>
        <pc:docMk/>
      </pc:docMkLst>
      <pc:sldChg chg="modSp mod">
        <pc:chgData name="R. FAULKNER (Knypersley First School)" userId="f2702576-517a-47bb-9889-5987e3c271bd" providerId="ADAL" clId="{703EFA2F-608C-4D03-81FE-5DAB5CD683B1}" dt="2023-06-23T07:18:04.046" v="10" actId="20577"/>
        <pc:sldMkLst>
          <pc:docMk/>
          <pc:sldMk cId="3002222220" sldId="278"/>
        </pc:sldMkLst>
        <pc:spChg chg="mod">
          <ac:chgData name="R. FAULKNER (Knypersley First School)" userId="f2702576-517a-47bb-9889-5987e3c271bd" providerId="ADAL" clId="{703EFA2F-608C-4D03-81FE-5DAB5CD683B1}" dt="2023-06-23T07:18:04.046" v="10" actId="20577"/>
          <ac:spMkLst>
            <pc:docMk/>
            <pc:sldMk cId="3002222220" sldId="278"/>
            <ac:spMk id="2" creationId="{A1CE522D-E474-80D7-4599-3177A80467AF}"/>
          </ac:spMkLst>
        </pc:spChg>
      </pc:sldChg>
      <pc:sldChg chg="modSp mod">
        <pc:chgData name="R. FAULKNER (Knypersley First School)" userId="f2702576-517a-47bb-9889-5987e3c271bd" providerId="ADAL" clId="{703EFA2F-608C-4D03-81FE-5DAB5CD683B1}" dt="2023-06-23T07:20:16.421" v="154" actId="115"/>
        <pc:sldMkLst>
          <pc:docMk/>
          <pc:sldMk cId="3315472856" sldId="279"/>
        </pc:sldMkLst>
        <pc:spChg chg="mod">
          <ac:chgData name="R. FAULKNER (Knypersley First School)" userId="f2702576-517a-47bb-9889-5987e3c271bd" providerId="ADAL" clId="{703EFA2F-608C-4D03-81FE-5DAB5CD683B1}" dt="2023-06-23T07:20:16.421" v="154" actId="115"/>
          <ac:spMkLst>
            <pc:docMk/>
            <pc:sldMk cId="3315472856" sldId="279"/>
            <ac:spMk id="2" creationId="{A1CE522D-E474-80D7-4599-3177A80467AF}"/>
          </ac:spMkLst>
        </pc:spChg>
      </pc:sldChg>
      <pc:sldChg chg="addSp delSp modSp add mod">
        <pc:chgData name="R. FAULKNER (Knypersley First School)" userId="f2702576-517a-47bb-9889-5987e3c271bd" providerId="ADAL" clId="{703EFA2F-608C-4D03-81FE-5DAB5CD683B1}" dt="2023-06-23T07:39:24.825" v="173" actId="1076"/>
        <pc:sldMkLst>
          <pc:docMk/>
          <pc:sldMk cId="3376311415" sldId="281"/>
        </pc:sldMkLst>
        <pc:picChg chg="del">
          <ac:chgData name="R. FAULKNER (Knypersley First School)" userId="f2702576-517a-47bb-9889-5987e3c271bd" providerId="ADAL" clId="{703EFA2F-608C-4D03-81FE-5DAB5CD683B1}" dt="2023-06-23T07:23:10.769" v="160" actId="478"/>
          <ac:picMkLst>
            <pc:docMk/>
            <pc:sldMk cId="3376311415" sldId="281"/>
            <ac:picMk id="4" creationId="{4E5B5B8A-0514-48E3-A25C-CDB72AE587AE}"/>
          </ac:picMkLst>
        </pc:picChg>
        <pc:picChg chg="add mod">
          <ac:chgData name="R. FAULKNER (Knypersley First School)" userId="f2702576-517a-47bb-9889-5987e3c271bd" providerId="ADAL" clId="{703EFA2F-608C-4D03-81FE-5DAB5CD683B1}" dt="2023-06-23T07:27:00.641" v="164" actId="14100"/>
          <ac:picMkLst>
            <pc:docMk/>
            <pc:sldMk cId="3376311415" sldId="281"/>
            <ac:picMk id="5" creationId="{C13A9F7E-795C-420C-B95B-A3FCD0991187}"/>
          </ac:picMkLst>
        </pc:picChg>
        <pc:picChg chg="del mod">
          <ac:chgData name="R. FAULKNER (Knypersley First School)" userId="f2702576-517a-47bb-9889-5987e3c271bd" providerId="ADAL" clId="{703EFA2F-608C-4D03-81FE-5DAB5CD683B1}" dt="2023-06-23T07:23:08.534" v="157" actId="478"/>
          <ac:picMkLst>
            <pc:docMk/>
            <pc:sldMk cId="3376311415" sldId="281"/>
            <ac:picMk id="6" creationId="{80F06A3A-9681-4032-96F4-C53798EFEBB5}"/>
          </ac:picMkLst>
        </pc:picChg>
        <pc:picChg chg="del">
          <ac:chgData name="R. FAULKNER (Knypersley First School)" userId="f2702576-517a-47bb-9889-5987e3c271bd" providerId="ADAL" clId="{703EFA2F-608C-4D03-81FE-5DAB5CD683B1}" dt="2023-06-23T07:23:09.432" v="158" actId="478"/>
          <ac:picMkLst>
            <pc:docMk/>
            <pc:sldMk cId="3376311415" sldId="281"/>
            <ac:picMk id="8" creationId="{F5B1400A-9C2D-479A-AA21-26F20264343C}"/>
          </ac:picMkLst>
        </pc:picChg>
        <pc:picChg chg="add mod">
          <ac:chgData name="R. FAULKNER (Knypersley First School)" userId="f2702576-517a-47bb-9889-5987e3c271bd" providerId="ADAL" clId="{703EFA2F-608C-4D03-81FE-5DAB5CD683B1}" dt="2023-06-23T07:39:24.825" v="173" actId="1076"/>
          <ac:picMkLst>
            <pc:docMk/>
            <pc:sldMk cId="3376311415" sldId="281"/>
            <ac:picMk id="9" creationId="{6FE971D3-809A-456A-8FD1-C31C11D2B125}"/>
          </ac:picMkLst>
        </pc:picChg>
        <pc:picChg chg="del">
          <ac:chgData name="R. FAULKNER (Knypersley First School)" userId="f2702576-517a-47bb-9889-5987e3c271bd" providerId="ADAL" clId="{703EFA2F-608C-4D03-81FE-5DAB5CD683B1}" dt="2023-06-23T07:23:10.121" v="159" actId="478"/>
          <ac:picMkLst>
            <pc:docMk/>
            <pc:sldMk cId="3376311415" sldId="281"/>
            <ac:picMk id="10" creationId="{32BF51E7-8AE6-4D34-B403-119C9212CCD9}"/>
          </ac:picMkLst>
        </pc:picChg>
        <pc:picChg chg="add mod">
          <ac:chgData name="R. FAULKNER (Knypersley First School)" userId="f2702576-517a-47bb-9889-5987e3c271bd" providerId="ADAL" clId="{703EFA2F-608C-4D03-81FE-5DAB5CD683B1}" dt="2023-06-23T07:39:22.953" v="172" actId="1076"/>
          <ac:picMkLst>
            <pc:docMk/>
            <pc:sldMk cId="3376311415" sldId="281"/>
            <ac:picMk id="12" creationId="{0BCAC4BD-1A79-420B-ACB6-D9B5CB2980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76BD28-85CD-646D-61A8-3463202F4E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86DFDC8-2152-9853-DAB0-6D06784633B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3B25AAB-7015-4286-8E28-0856AF45E0D1}" type="datetimeFigureOut">
              <a:rPr lang="en-GB"/>
              <a:pPr>
                <a:defRPr/>
              </a:pPr>
              <a:t>23/06/2023</a:t>
            </a:fld>
            <a:endParaRPr lang="en-GB"/>
          </a:p>
        </p:txBody>
      </p:sp>
      <p:sp>
        <p:nvSpPr>
          <p:cNvPr id="4" name="Footer Placeholder 3">
            <a:extLst>
              <a:ext uri="{FF2B5EF4-FFF2-40B4-BE49-F238E27FC236}">
                <a16:creationId xmlns:a16="http://schemas.microsoft.com/office/drawing/2014/main" id="{8E3D3DC9-41C5-535F-22D9-B7075543C2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35A06E8C-7556-D516-B492-970E027CFD21}"/>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78ECA84-55A9-45CE-8BA0-07DB652C9E84}"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92877-CE3B-257F-97E3-AF6AB626CA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72FC187B-6B4E-6F11-0F27-B042D1FA452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6EE64F1-F848-40AA-834E-F3972562ADED}" type="datetimeFigureOut">
              <a:rPr lang="en-GB"/>
              <a:pPr>
                <a:defRPr/>
              </a:pPr>
              <a:t>23/06/2023</a:t>
            </a:fld>
            <a:endParaRPr lang="en-GB"/>
          </a:p>
        </p:txBody>
      </p:sp>
      <p:sp>
        <p:nvSpPr>
          <p:cNvPr id="4" name="Slide Image Placeholder 3">
            <a:extLst>
              <a:ext uri="{FF2B5EF4-FFF2-40B4-BE49-F238E27FC236}">
                <a16:creationId xmlns:a16="http://schemas.microsoft.com/office/drawing/2014/main" id="{438F0AE8-9CDE-F949-36C8-F1D61A2FFF4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06523609-E055-8800-13E4-F91116BA2CC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BD7469D-E37F-9508-95CB-CEAE5E15EF7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E1BA64C1-625C-D825-B2CF-F2EBEB455CC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72F9C9B-BF78-4422-BBF2-BA53FB9FCFD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twinkl-phonics/level-4-twinkl-phonics/week-3-level-4-twinkl-phonics"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uk/resources/twinkl-phonics/level-4-twinkl-phonics/week-3-level-4-twinkl-phonics"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941392CE-FFF6-B2B2-B175-2F1FF920CD64}"/>
              </a:ext>
            </a:extLst>
          </p:cNvPr>
          <p:cNvSpPr/>
          <p:nvPr userDrawn="1"/>
        </p:nvSpPr>
        <p:spPr>
          <a:xfrm>
            <a:off x="8388350" y="6021388"/>
            <a:ext cx="674688" cy="738187"/>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a:defRPr/>
            </a:pPr>
            <a:endParaRPr lang="en-GB"/>
          </a:p>
        </p:txBody>
      </p:sp>
    </p:spTree>
    <p:extLst>
      <p:ext uri="{BB962C8B-B14F-4D97-AF65-F5344CB8AC3E}">
        <p14:creationId xmlns:p14="http://schemas.microsoft.com/office/powerpoint/2010/main" val="379751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3C1F4A0E-F1B8-EB63-CC96-19D6F2651860}"/>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B2C4B238-BD32-BEB1-7724-73412FCEB5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9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54B5A9B-8680-9B1E-AF1C-BFE8D28860E4}"/>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Title 2">
            <a:extLst>
              <a:ext uri="{FF2B5EF4-FFF2-40B4-BE49-F238E27FC236}">
                <a16:creationId xmlns:a16="http://schemas.microsoft.com/office/drawing/2014/main" id="{CE1F4AF0-10BF-BB81-25C0-D5631D38C89B}"/>
              </a:ext>
            </a:extLst>
          </p:cNvPr>
          <p:cNvSpPr>
            <a:spLocks/>
          </p:cNvSpPr>
          <p:nvPr userDrawn="1"/>
        </p:nvSpPr>
        <p:spPr bwMode="auto">
          <a:xfrm>
            <a:off x="457200" y="6283325"/>
            <a:ext cx="8220075" cy="715963"/>
          </a:xfrm>
          <a:prstGeom prst="roundRect">
            <a:avLst>
              <a:gd name="adj" fmla="val 9639"/>
            </a:avLst>
          </a:prstGeom>
          <a:noFill/>
          <a:ln>
            <a:noFill/>
          </a:ln>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defRPr/>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 name="Group 6">
            <a:extLst>
              <a:ext uri="{FF2B5EF4-FFF2-40B4-BE49-F238E27FC236}">
                <a16:creationId xmlns:a16="http://schemas.microsoft.com/office/drawing/2014/main" id="{4EC6FCE2-1BAB-90CF-BF3F-6F861754CB65}"/>
              </a:ext>
            </a:extLst>
          </p:cNvPr>
          <p:cNvGrpSpPr>
            <a:grpSpLocks/>
          </p:cNvGrpSpPr>
          <p:nvPr userDrawn="1"/>
        </p:nvGrpSpPr>
        <p:grpSpPr bwMode="auto">
          <a:xfrm>
            <a:off x="755650" y="1322388"/>
            <a:ext cx="7643813" cy="2295525"/>
            <a:chOff x="743837" y="1344834"/>
            <a:chExt cx="7644513" cy="2295228"/>
          </a:xfrm>
        </p:grpSpPr>
        <p:sp>
          <p:nvSpPr>
            <p:cNvPr id="5" name="Rectangle 4">
              <a:extLst>
                <a:ext uri="{FF2B5EF4-FFF2-40B4-BE49-F238E27FC236}">
                  <a16:creationId xmlns:a16="http://schemas.microsoft.com/office/drawing/2014/main" id="{399ABD18-A2DB-234B-D8D2-FC805C2F4279}"/>
                </a:ext>
              </a:extLst>
            </p:cNvPr>
            <p:cNvSpPr/>
            <p:nvPr/>
          </p:nvSpPr>
          <p:spPr>
            <a:xfrm>
              <a:off x="743837" y="1344834"/>
              <a:ext cx="1266941" cy="274601"/>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sz="1600" b="1" dirty="0">
                  <a:latin typeface="Roboto" panose="02000000000000000000" pitchFamily="2" charset="0"/>
                  <a:ea typeface="Roboto" panose="02000000000000000000" pitchFamily="2" charset="0"/>
                </a:rPr>
                <a:t>Animations</a:t>
              </a:r>
            </a:p>
          </p:txBody>
        </p:sp>
        <p:sp>
          <p:nvSpPr>
            <p:cNvPr id="6" name="Rectangle 8">
              <a:extLst>
                <a:ext uri="{FF2B5EF4-FFF2-40B4-BE49-F238E27FC236}">
                  <a16:creationId xmlns:a16="http://schemas.microsoft.com/office/drawing/2014/main" id="{6641E97F-9EA5-F2D2-0D9B-B79ECF6C0A8B}"/>
                </a:ext>
              </a:extLst>
            </p:cNvPr>
            <p:cNvSpPr>
              <a:spLocks noChangeArrowheads="1"/>
            </p:cNvSpPr>
            <p:nvPr/>
          </p:nvSpPr>
          <p:spPr bwMode="auto">
            <a:xfrm>
              <a:off x="755650" y="1618794"/>
              <a:ext cx="7632700" cy="2021268"/>
            </a:xfrm>
            <a:prstGeom prst="rect">
              <a:avLst/>
            </a:prstGeom>
            <a:noFill/>
            <a:ln w="19050">
              <a:solidFill>
                <a:srgbClr val="18A0DB"/>
              </a:solidFill>
              <a:miter lim="800000"/>
              <a:headEnd/>
              <a:tailEnd/>
            </a:ln>
            <a:extLst>
              <a:ext uri="{909E8E84-426E-40DD-AFC4-6F175D3DCCD1}">
                <a14:hiddenFill xmlns:a14="http://schemas.microsoft.com/office/drawing/2010/main">
                  <a:solidFill>
                    <a:srgbClr val="FFFFFF"/>
                  </a:solidFill>
                </a14:hiddenFill>
              </a:ext>
            </a:extLst>
          </p:spPr>
          <p:txBody>
            <a:bodyPr lIns="216000" tIns="216000" rIns="216000" bIns="216000">
              <a:spAutoFit/>
            </a:bodyPr>
            <a:lstStyle>
              <a:lvl1pPr>
                <a:defRPr>
                  <a:solidFill>
                    <a:schemeClr val="tx1"/>
                  </a:solidFill>
                  <a:latin typeface="Twinkl" panose="02000000000000000000" pitchFamily="2" charset="0"/>
                </a:defRPr>
              </a:lvl1pPr>
              <a:lvl2pPr marL="742950" indent="-285750">
                <a:defRPr>
                  <a:solidFill>
                    <a:schemeClr val="tx1"/>
                  </a:solidFill>
                  <a:latin typeface="Twinkl" panose="02000000000000000000" pitchFamily="2" charset="0"/>
                </a:defRPr>
              </a:lvl2pPr>
              <a:lvl3pPr marL="1143000" indent="-228600">
                <a:defRPr>
                  <a:solidFill>
                    <a:schemeClr val="tx1"/>
                  </a:solidFill>
                  <a:latin typeface="Twinkl" panose="02000000000000000000" pitchFamily="2" charset="0"/>
                </a:defRPr>
              </a:lvl3pPr>
              <a:lvl4pPr marL="1600200" indent="-228600">
                <a:defRPr>
                  <a:solidFill>
                    <a:schemeClr val="tx1"/>
                  </a:solidFill>
                  <a:latin typeface="Twinkl" panose="02000000000000000000" pitchFamily="2" charset="0"/>
                </a:defRPr>
              </a:lvl4pPr>
              <a:lvl5pPr marL="2057400" indent="-228600">
                <a:defRPr>
                  <a:solidFill>
                    <a:schemeClr val="tx1"/>
                  </a:solidFill>
                  <a:latin typeface="Twinkl" panose="02000000000000000000" pitchFamily="2" charset="0"/>
                </a:defRPr>
              </a:lvl5pPr>
              <a:lvl6pPr marL="2514600" indent="-228600" eaLnBrk="0" fontAlgn="base" hangingPunct="0">
                <a:spcBef>
                  <a:spcPct val="0"/>
                </a:spcBef>
                <a:spcAft>
                  <a:spcPct val="0"/>
                </a:spcAft>
                <a:defRPr>
                  <a:solidFill>
                    <a:schemeClr val="tx1"/>
                  </a:solidFill>
                  <a:latin typeface="Twinkl" panose="02000000000000000000" pitchFamily="2" charset="0"/>
                </a:defRPr>
              </a:lvl6pPr>
              <a:lvl7pPr marL="2971800" indent="-228600" eaLnBrk="0" fontAlgn="base" hangingPunct="0">
                <a:spcBef>
                  <a:spcPct val="0"/>
                </a:spcBef>
                <a:spcAft>
                  <a:spcPct val="0"/>
                </a:spcAft>
                <a:defRPr>
                  <a:solidFill>
                    <a:schemeClr val="tx1"/>
                  </a:solidFill>
                  <a:latin typeface="Twinkl" panose="02000000000000000000" pitchFamily="2" charset="0"/>
                </a:defRPr>
              </a:lvl7pPr>
              <a:lvl8pPr marL="3429000" indent="-228600" eaLnBrk="0" fontAlgn="base" hangingPunct="0">
                <a:spcBef>
                  <a:spcPct val="0"/>
                </a:spcBef>
                <a:spcAft>
                  <a:spcPct val="0"/>
                </a:spcAft>
                <a:defRPr>
                  <a:solidFill>
                    <a:schemeClr val="tx1"/>
                  </a:solidFill>
                  <a:latin typeface="Twinkl" panose="02000000000000000000" pitchFamily="2" charset="0"/>
                </a:defRPr>
              </a:lvl8pPr>
              <a:lvl9pPr marL="3886200" indent="-228600" eaLnBrk="0" fontAlgn="base" hangingPunct="0">
                <a:spcBef>
                  <a:spcPct val="0"/>
                </a:spcBef>
                <a:spcAft>
                  <a:spcPct val="0"/>
                </a:spcAft>
                <a:defRPr>
                  <a:solidFill>
                    <a:schemeClr val="tx1"/>
                  </a:solidFill>
                  <a:latin typeface="Twinkl" panose="02000000000000000000" pitchFamily="2" charset="0"/>
                </a:defRPr>
              </a:lvl9pPr>
            </a:lstStyle>
            <a:p>
              <a:pPr>
                <a:spcAft>
                  <a:spcPts val="600"/>
                </a:spcAft>
              </a:pPr>
              <a:r>
                <a:rPr lang="en-GB" altLang="en-US" sz="1400">
                  <a:latin typeface="Roboto" panose="02000000000000000000" pitchFamily="2" charset="0"/>
                  <a:ea typeface="Roboto" panose="02000000000000000000" pitchFamily="2" charset="0"/>
                  <a:cs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altLang="en-US" sz="1400">
                  <a:latin typeface="Roboto" panose="02000000000000000000" pitchFamily="2" charset="0"/>
                  <a:ea typeface="Roboto" panose="02000000000000000000" pitchFamily="2" charset="0"/>
                  <a:cs typeface="Roboto" panose="02000000000000000000" pitchFamily="2" charset="0"/>
                </a:rPr>
                <a:t>To enter slide show mode, go to the </a:t>
              </a:r>
              <a:r>
                <a:rPr lang="en-GB" altLang="en-US" sz="1400" b="1">
                  <a:latin typeface="Roboto" panose="02000000000000000000" pitchFamily="2" charset="0"/>
                  <a:ea typeface="Roboto" panose="02000000000000000000" pitchFamily="2" charset="0"/>
                  <a:cs typeface="Roboto" panose="02000000000000000000" pitchFamily="2" charset="0"/>
                </a:rPr>
                <a:t>slide show menu tab </a:t>
              </a:r>
              <a:r>
                <a:rPr lang="en-GB" altLang="en-US" sz="1400">
                  <a:latin typeface="Roboto" panose="02000000000000000000" pitchFamily="2" charset="0"/>
                  <a:ea typeface="Roboto" panose="02000000000000000000" pitchFamily="2" charset="0"/>
                  <a:cs typeface="Roboto" panose="02000000000000000000" pitchFamily="2" charset="0"/>
                </a:rPr>
                <a:t>and select either </a:t>
              </a:r>
              <a:r>
                <a:rPr lang="en-GB" altLang="en-US" sz="1400" b="1">
                  <a:latin typeface="Roboto" panose="02000000000000000000" pitchFamily="2" charset="0"/>
                  <a:ea typeface="Roboto" panose="02000000000000000000" pitchFamily="2" charset="0"/>
                  <a:cs typeface="Roboto" panose="02000000000000000000" pitchFamily="2" charset="0"/>
                </a:rPr>
                <a:t>from beginning</a:t>
              </a:r>
              <a:r>
                <a:rPr lang="en-GB" altLang="en-US" sz="1400">
                  <a:latin typeface="Roboto" panose="02000000000000000000" pitchFamily="2" charset="0"/>
                  <a:ea typeface="Roboto" panose="02000000000000000000" pitchFamily="2" charset="0"/>
                  <a:cs typeface="Roboto" panose="02000000000000000000" pitchFamily="2" charset="0"/>
                </a:rPr>
                <a:t> </a:t>
              </a:r>
              <a:r>
                <a:rPr lang="en-GB" altLang="en-US" sz="1400" b="1">
                  <a:latin typeface="Roboto" panose="02000000000000000000" pitchFamily="2" charset="0"/>
                  <a:ea typeface="Roboto" panose="02000000000000000000" pitchFamily="2" charset="0"/>
                  <a:cs typeface="Roboto" panose="02000000000000000000" pitchFamily="2" charset="0"/>
                </a:rPr>
                <a:t>or from current slide</a:t>
              </a:r>
              <a:r>
                <a:rPr lang="en-GB" altLang="en-US" sz="1400">
                  <a:latin typeface="Roboto" panose="02000000000000000000" pitchFamily="2" charset="0"/>
                  <a:ea typeface="Roboto" panose="02000000000000000000" pitchFamily="2" charset="0"/>
                  <a:cs typeface="Roboto" panose="02000000000000000000" pitchFamily="2" charset="0"/>
                </a:rPr>
                <a:t>.</a:t>
              </a:r>
            </a:p>
          </p:txBody>
        </p:sp>
      </p:grpSp>
      <p:sp>
        <p:nvSpPr>
          <p:cNvPr id="7" name="Rectangle 9">
            <a:extLst>
              <a:ext uri="{FF2B5EF4-FFF2-40B4-BE49-F238E27FC236}">
                <a16:creationId xmlns:a16="http://schemas.microsoft.com/office/drawing/2014/main" id="{5C9122F9-5FD6-57E4-19A4-AFEEF31D2E50}"/>
              </a:ext>
            </a:extLst>
          </p:cNvPr>
          <p:cNvSpPr>
            <a:spLocks noChangeArrowheads="1"/>
          </p:cNvSpPr>
          <p:nvPr userDrawn="1"/>
        </p:nvSpPr>
        <p:spPr bwMode="auto">
          <a:xfrm>
            <a:off x="731838" y="1031875"/>
            <a:ext cx="764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anose="02000000000000000000" pitchFamily="2" charset="0"/>
              </a:defRPr>
            </a:lvl1pPr>
            <a:lvl2pPr marL="742950" indent="-285750">
              <a:defRPr>
                <a:solidFill>
                  <a:schemeClr val="tx1"/>
                </a:solidFill>
                <a:latin typeface="Twinkl" panose="02000000000000000000" pitchFamily="2" charset="0"/>
              </a:defRPr>
            </a:lvl2pPr>
            <a:lvl3pPr marL="1143000" indent="-228600">
              <a:defRPr>
                <a:solidFill>
                  <a:schemeClr val="tx1"/>
                </a:solidFill>
                <a:latin typeface="Twinkl" panose="02000000000000000000" pitchFamily="2" charset="0"/>
              </a:defRPr>
            </a:lvl3pPr>
            <a:lvl4pPr marL="1600200" indent="-228600">
              <a:defRPr>
                <a:solidFill>
                  <a:schemeClr val="tx1"/>
                </a:solidFill>
                <a:latin typeface="Twinkl" panose="02000000000000000000" pitchFamily="2" charset="0"/>
              </a:defRPr>
            </a:lvl4pPr>
            <a:lvl5pPr marL="2057400" indent="-228600">
              <a:defRPr>
                <a:solidFill>
                  <a:schemeClr val="tx1"/>
                </a:solidFill>
                <a:latin typeface="Twinkl" panose="02000000000000000000" pitchFamily="2" charset="0"/>
              </a:defRPr>
            </a:lvl5pPr>
            <a:lvl6pPr marL="2514600" indent="-228600" eaLnBrk="0" fontAlgn="base" hangingPunct="0">
              <a:spcBef>
                <a:spcPct val="0"/>
              </a:spcBef>
              <a:spcAft>
                <a:spcPct val="0"/>
              </a:spcAft>
              <a:defRPr>
                <a:solidFill>
                  <a:schemeClr val="tx1"/>
                </a:solidFill>
                <a:latin typeface="Twinkl" panose="02000000000000000000" pitchFamily="2" charset="0"/>
              </a:defRPr>
            </a:lvl6pPr>
            <a:lvl7pPr marL="2971800" indent="-228600" eaLnBrk="0" fontAlgn="base" hangingPunct="0">
              <a:spcBef>
                <a:spcPct val="0"/>
              </a:spcBef>
              <a:spcAft>
                <a:spcPct val="0"/>
              </a:spcAft>
              <a:defRPr>
                <a:solidFill>
                  <a:schemeClr val="tx1"/>
                </a:solidFill>
                <a:latin typeface="Twinkl" panose="02000000000000000000" pitchFamily="2" charset="0"/>
              </a:defRPr>
            </a:lvl7pPr>
            <a:lvl8pPr marL="3429000" indent="-228600" eaLnBrk="0" fontAlgn="base" hangingPunct="0">
              <a:spcBef>
                <a:spcPct val="0"/>
              </a:spcBef>
              <a:spcAft>
                <a:spcPct val="0"/>
              </a:spcAft>
              <a:defRPr>
                <a:solidFill>
                  <a:schemeClr val="tx1"/>
                </a:solidFill>
                <a:latin typeface="Twinkl" panose="02000000000000000000" pitchFamily="2" charset="0"/>
              </a:defRPr>
            </a:lvl8pPr>
            <a:lvl9pPr marL="3886200" indent="-228600" eaLnBrk="0" fontAlgn="base" hangingPunct="0">
              <a:spcBef>
                <a:spcPct val="0"/>
              </a:spcBef>
              <a:spcAft>
                <a:spcPct val="0"/>
              </a:spcAft>
              <a:defRPr>
                <a:solidFill>
                  <a:schemeClr val="tx1"/>
                </a:solidFill>
                <a:latin typeface="Twinkl" panose="02000000000000000000" pitchFamily="2" charset="0"/>
              </a:defRPr>
            </a:lvl9pPr>
          </a:lstStyle>
          <a:p>
            <a:pPr algn="ctr"/>
            <a:r>
              <a:rPr lang="en-GB" altLang="en-US" sz="1400">
                <a:latin typeface="Roboto" panose="02000000000000000000" pitchFamily="2" charset="0"/>
                <a:ea typeface="Roboto" panose="02000000000000000000" pitchFamily="2" charset="0"/>
                <a:cs typeface="Roboto" panose="02000000000000000000" pitchFamily="2" charset="0"/>
              </a:rPr>
              <a:t>We hope you find the information on our website and resources useful. </a:t>
            </a:r>
            <a:endParaRPr lang="en-GB" altLang="en-US" sz="1400"/>
          </a:p>
        </p:txBody>
      </p:sp>
      <p:sp>
        <p:nvSpPr>
          <p:cNvPr id="8" name="TextBox 10">
            <a:extLst>
              <a:ext uri="{FF2B5EF4-FFF2-40B4-BE49-F238E27FC236}">
                <a16:creationId xmlns:a16="http://schemas.microsoft.com/office/drawing/2014/main" id="{793ADA73-2DC5-E2AC-6EF8-136E42F2E407}"/>
              </a:ext>
            </a:extLst>
          </p:cNvPr>
          <p:cNvSpPr txBox="1">
            <a:spLocks noChangeArrowheads="1"/>
          </p:cNvSpPr>
          <p:nvPr userDrawn="1"/>
        </p:nvSpPr>
        <p:spPr bwMode="auto">
          <a:xfrm>
            <a:off x="755650" y="595313"/>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winkl" panose="02000000000000000000" pitchFamily="2" charset="0"/>
              </a:defRPr>
            </a:lvl1pPr>
            <a:lvl2pPr marL="742950" indent="-285750">
              <a:defRPr>
                <a:solidFill>
                  <a:schemeClr val="tx1"/>
                </a:solidFill>
                <a:latin typeface="Twinkl" panose="02000000000000000000" pitchFamily="2" charset="0"/>
              </a:defRPr>
            </a:lvl2pPr>
            <a:lvl3pPr marL="1143000" indent="-228600">
              <a:defRPr>
                <a:solidFill>
                  <a:schemeClr val="tx1"/>
                </a:solidFill>
                <a:latin typeface="Twinkl" panose="02000000000000000000" pitchFamily="2" charset="0"/>
              </a:defRPr>
            </a:lvl3pPr>
            <a:lvl4pPr marL="1600200" indent="-228600">
              <a:defRPr>
                <a:solidFill>
                  <a:schemeClr val="tx1"/>
                </a:solidFill>
                <a:latin typeface="Twinkl" panose="02000000000000000000" pitchFamily="2" charset="0"/>
              </a:defRPr>
            </a:lvl4pPr>
            <a:lvl5pPr marL="2057400" indent="-228600">
              <a:defRPr>
                <a:solidFill>
                  <a:schemeClr val="tx1"/>
                </a:solidFill>
                <a:latin typeface="Twinkl" panose="02000000000000000000" pitchFamily="2" charset="0"/>
              </a:defRPr>
            </a:lvl5pPr>
            <a:lvl6pPr marL="2514600" indent="-228600" eaLnBrk="0" fontAlgn="base" hangingPunct="0">
              <a:spcBef>
                <a:spcPct val="0"/>
              </a:spcBef>
              <a:spcAft>
                <a:spcPct val="0"/>
              </a:spcAft>
              <a:defRPr>
                <a:solidFill>
                  <a:schemeClr val="tx1"/>
                </a:solidFill>
                <a:latin typeface="Twinkl" panose="02000000000000000000" pitchFamily="2" charset="0"/>
              </a:defRPr>
            </a:lvl6pPr>
            <a:lvl7pPr marL="2971800" indent="-228600" eaLnBrk="0" fontAlgn="base" hangingPunct="0">
              <a:spcBef>
                <a:spcPct val="0"/>
              </a:spcBef>
              <a:spcAft>
                <a:spcPct val="0"/>
              </a:spcAft>
              <a:defRPr>
                <a:solidFill>
                  <a:schemeClr val="tx1"/>
                </a:solidFill>
                <a:latin typeface="Twinkl" panose="02000000000000000000" pitchFamily="2" charset="0"/>
              </a:defRPr>
            </a:lvl7pPr>
            <a:lvl8pPr marL="3429000" indent="-228600" eaLnBrk="0" fontAlgn="base" hangingPunct="0">
              <a:spcBef>
                <a:spcPct val="0"/>
              </a:spcBef>
              <a:spcAft>
                <a:spcPct val="0"/>
              </a:spcAft>
              <a:defRPr>
                <a:solidFill>
                  <a:schemeClr val="tx1"/>
                </a:solidFill>
                <a:latin typeface="Twinkl" panose="02000000000000000000" pitchFamily="2" charset="0"/>
              </a:defRPr>
            </a:lvl8pPr>
            <a:lvl9pPr marL="3886200" indent="-228600" eaLnBrk="0" fontAlgn="base" hangingPunct="0">
              <a:spcBef>
                <a:spcPct val="0"/>
              </a:spcBef>
              <a:spcAft>
                <a:spcPct val="0"/>
              </a:spcAft>
              <a:defRPr>
                <a:solidFill>
                  <a:schemeClr val="tx1"/>
                </a:solidFill>
                <a:latin typeface="Twinkl" panose="02000000000000000000" pitchFamily="2" charset="0"/>
              </a:defRPr>
            </a:lvl9pPr>
          </a:lstStyle>
          <a:p>
            <a:pPr algn="ctr"/>
            <a:r>
              <a:rPr lang="en-US" altLang="en-US" sz="2800" b="1">
                <a:solidFill>
                  <a:srgbClr val="E34192"/>
                </a:solidFill>
                <a:latin typeface="Roboto" panose="02000000000000000000" pitchFamily="2" charset="0"/>
                <a:ea typeface="Roboto" panose="02000000000000000000" pitchFamily="2" charset="0"/>
                <a:cs typeface="Roboto" panose="02000000000000000000" pitchFamily="2" charset="0"/>
              </a:rPr>
              <a:t>Disclaimers</a:t>
            </a:r>
            <a:endParaRPr lang="en-GB" altLang="en-US" sz="2800" b="1">
              <a:solidFill>
                <a:srgbClr val="E34192"/>
              </a:solidFill>
            </a:endParaRPr>
          </a:p>
        </p:txBody>
      </p:sp>
      <p:sp>
        <p:nvSpPr>
          <p:cNvPr id="9" name="Rectangle 8">
            <a:extLst>
              <a:ext uri="{FF2B5EF4-FFF2-40B4-BE49-F238E27FC236}">
                <a16:creationId xmlns:a16="http://schemas.microsoft.com/office/drawing/2014/main" id="{81767E8B-A7B0-3001-54D3-A2EFAF163666}"/>
              </a:ext>
            </a:extLst>
          </p:cNvPr>
          <p:cNvSpPr/>
          <p:nvPr userDrawn="1"/>
        </p:nvSpPr>
        <p:spPr>
          <a:xfrm>
            <a:off x="731838" y="3776663"/>
            <a:ext cx="2703512" cy="274637"/>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sz="1600" b="1" dirty="0">
                <a:latin typeface="Roboto" panose="02000000000000000000" pitchFamily="2" charset="0"/>
                <a:ea typeface="Roboto" panose="02000000000000000000" pitchFamily="2" charset="0"/>
              </a:rPr>
              <a:t>Links to External Websites</a:t>
            </a:r>
          </a:p>
        </p:txBody>
      </p:sp>
      <p:sp>
        <p:nvSpPr>
          <p:cNvPr id="10" name="Rectangle 12">
            <a:extLst>
              <a:ext uri="{FF2B5EF4-FFF2-40B4-BE49-F238E27FC236}">
                <a16:creationId xmlns:a16="http://schemas.microsoft.com/office/drawing/2014/main" id="{E731D1A8-45E8-A777-692D-6E2638DE71B3}"/>
              </a:ext>
            </a:extLst>
          </p:cNvPr>
          <p:cNvSpPr>
            <a:spLocks noChangeArrowheads="1"/>
          </p:cNvSpPr>
          <p:nvPr userDrawn="1"/>
        </p:nvSpPr>
        <p:spPr bwMode="auto">
          <a:xfrm>
            <a:off x="744538" y="4051300"/>
            <a:ext cx="7632700" cy="1943100"/>
          </a:xfrm>
          <a:prstGeom prst="rect">
            <a:avLst/>
          </a:prstGeom>
          <a:solidFill>
            <a:schemeClr val="bg1"/>
          </a:solidFill>
          <a:ln w="19050">
            <a:solidFill>
              <a:srgbClr val="18A0DB"/>
            </a:solidFill>
            <a:miter lim="800000"/>
            <a:headEnd/>
            <a:tailEnd/>
          </a:ln>
        </p:spPr>
        <p:txBody>
          <a:bodyPr lIns="216000" tIns="216000" rIns="216000" bIns="216000">
            <a:spAutoFit/>
          </a:bodyPr>
          <a:lstStyle>
            <a:lvl1pPr>
              <a:defRPr>
                <a:solidFill>
                  <a:schemeClr val="tx1"/>
                </a:solidFill>
                <a:latin typeface="Twinkl" panose="02000000000000000000" pitchFamily="2" charset="0"/>
              </a:defRPr>
            </a:lvl1pPr>
            <a:lvl2pPr marL="742950" indent="-285750">
              <a:defRPr>
                <a:solidFill>
                  <a:schemeClr val="tx1"/>
                </a:solidFill>
                <a:latin typeface="Twinkl" panose="02000000000000000000" pitchFamily="2" charset="0"/>
              </a:defRPr>
            </a:lvl2pPr>
            <a:lvl3pPr marL="1143000" indent="-228600">
              <a:defRPr>
                <a:solidFill>
                  <a:schemeClr val="tx1"/>
                </a:solidFill>
                <a:latin typeface="Twinkl" panose="02000000000000000000" pitchFamily="2" charset="0"/>
              </a:defRPr>
            </a:lvl3pPr>
            <a:lvl4pPr marL="1600200" indent="-228600">
              <a:defRPr>
                <a:solidFill>
                  <a:schemeClr val="tx1"/>
                </a:solidFill>
                <a:latin typeface="Twinkl" panose="02000000000000000000" pitchFamily="2" charset="0"/>
              </a:defRPr>
            </a:lvl4pPr>
            <a:lvl5pPr marL="2057400" indent="-228600">
              <a:defRPr>
                <a:solidFill>
                  <a:schemeClr val="tx1"/>
                </a:solidFill>
                <a:latin typeface="Twinkl" panose="02000000000000000000" pitchFamily="2" charset="0"/>
              </a:defRPr>
            </a:lvl5pPr>
            <a:lvl6pPr marL="2514600" indent="-228600" eaLnBrk="0" fontAlgn="base" hangingPunct="0">
              <a:spcBef>
                <a:spcPct val="0"/>
              </a:spcBef>
              <a:spcAft>
                <a:spcPct val="0"/>
              </a:spcAft>
              <a:defRPr>
                <a:solidFill>
                  <a:schemeClr val="tx1"/>
                </a:solidFill>
                <a:latin typeface="Twinkl" panose="02000000000000000000" pitchFamily="2" charset="0"/>
              </a:defRPr>
            </a:lvl6pPr>
            <a:lvl7pPr marL="2971800" indent="-228600" eaLnBrk="0" fontAlgn="base" hangingPunct="0">
              <a:spcBef>
                <a:spcPct val="0"/>
              </a:spcBef>
              <a:spcAft>
                <a:spcPct val="0"/>
              </a:spcAft>
              <a:defRPr>
                <a:solidFill>
                  <a:schemeClr val="tx1"/>
                </a:solidFill>
                <a:latin typeface="Twinkl" panose="02000000000000000000" pitchFamily="2" charset="0"/>
              </a:defRPr>
            </a:lvl7pPr>
            <a:lvl8pPr marL="3429000" indent="-228600" eaLnBrk="0" fontAlgn="base" hangingPunct="0">
              <a:spcBef>
                <a:spcPct val="0"/>
              </a:spcBef>
              <a:spcAft>
                <a:spcPct val="0"/>
              </a:spcAft>
              <a:defRPr>
                <a:solidFill>
                  <a:schemeClr val="tx1"/>
                </a:solidFill>
                <a:latin typeface="Twinkl" panose="02000000000000000000" pitchFamily="2" charset="0"/>
              </a:defRPr>
            </a:lvl8pPr>
            <a:lvl9pPr marL="3886200" indent="-228600" eaLnBrk="0" fontAlgn="base" hangingPunct="0">
              <a:spcBef>
                <a:spcPct val="0"/>
              </a:spcBef>
              <a:spcAft>
                <a:spcPct val="0"/>
              </a:spcAft>
              <a:defRPr>
                <a:solidFill>
                  <a:schemeClr val="tx1"/>
                </a:solidFill>
                <a:latin typeface="Twinkl" panose="02000000000000000000" pitchFamily="2" charset="0"/>
              </a:defRPr>
            </a:lvl9pPr>
          </a:lstStyle>
          <a:p>
            <a:r>
              <a:rPr lang="en-GB" altLang="en-US" sz="1400">
                <a:latin typeface="Roboto" panose="02000000000000000000" pitchFamily="2" charset="0"/>
                <a:ea typeface="Roboto" panose="02000000000000000000" pitchFamily="2" charset="0"/>
                <a:cs typeface="Roboto" panose="02000000000000000000" pitchFamily="2" charset="0"/>
              </a:rPr>
              <a:t>This resource contains links to external websites and/or external apps. Please be aware that the inclusion of any link in this resource should not be taken as an endorsement of any kind by Twinkl of the linked website and/or app, or any association with its operators. You should also be aware that we have no control over the availability of the linked pages and/or apps. If the link is not working, please let us know by contacting TwinklCares and we will try to fix it although we can assume no responsibility if this is the case. We are not responsible for the content of external sites and/or external apps</a:t>
            </a:r>
          </a:p>
        </p:txBody>
      </p:sp>
      <p:pic>
        <p:nvPicPr>
          <p:cNvPr id="11" name="Picture 4">
            <a:extLst>
              <a:ext uri="{FF2B5EF4-FFF2-40B4-BE49-F238E27FC236}">
                <a16:creationId xmlns:a16="http://schemas.microsoft.com/office/drawing/2014/main" id="{9A488CF6-4B07-EF59-83D3-4B47975272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80364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836DE412-63E4-5A5C-F0BD-8AEE29625EC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1246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5017631D-082B-930D-E2B7-FFB707CE552F}"/>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342A1C42-4CFC-BE4F-6A65-7B2D5E7DCA3F}"/>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72E70329-F584-8BBC-B37E-8DBCF61EEE2A}"/>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E41FB7D5-A568-67E5-EA1B-50D2D25A0F5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1C1D8767-FADB-DC80-F794-70C0ADD109AC}"/>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anose="02000503030000020003"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anose="02000503030000020003"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anose="02000503030000020003"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125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0384DFD8-8663-396F-D51E-F15EC3DCE48C}"/>
              </a:ext>
            </a:extLst>
          </p:cNvPr>
          <p:cNvSpPr/>
          <p:nvPr userDrawn="1"/>
        </p:nvSpPr>
        <p:spPr>
          <a:xfrm>
            <a:off x="8388350" y="6021388"/>
            <a:ext cx="674688" cy="738187"/>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a:defRPr/>
            </a:pPr>
            <a:endParaRPr lang="en-GB"/>
          </a:p>
        </p:txBody>
      </p:sp>
    </p:spTree>
    <p:extLst>
      <p:ext uri="{BB962C8B-B14F-4D97-AF65-F5344CB8AC3E}">
        <p14:creationId xmlns:p14="http://schemas.microsoft.com/office/powerpoint/2010/main" val="295168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17A0EB9-B8D6-840A-AADF-7CC943E11D45}"/>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67C4B94-F003-7135-CEFA-289F2D1111F0}"/>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winkl" panose="02000503030000020003" pitchFamily="50" charset="0"/>
          <a:cs typeface="Twinkl"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winkl" panose="02000503030000020003" pitchFamily="50" charset="0"/>
          <a:cs typeface="Twinkl"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anose="02000503030000020003" pitchFamily="50" charset="0"/>
          <a:cs typeface="Twinkl"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anose="02000503030000020003" pitchFamily="50" charset="0"/>
          <a:cs typeface="Twinkl"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winkl" panose="02000503030000020003" pitchFamily="50" charset="0"/>
          <a:cs typeface="Twinkl"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 Target="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slide" Target="slide9.xml"/><Relationship Id="rId2" Type="http://schemas.openxmlformats.org/officeDocument/2006/relationships/slide" Target="slide3.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slide" Target="slide7.xml"/><Relationship Id="rId10" Type="http://schemas.openxmlformats.org/officeDocument/2006/relationships/image" Target="../media/image17.png"/><Relationship Id="rId4" Type="http://schemas.openxmlformats.org/officeDocument/2006/relationships/slide" Target="slide5.xml"/><Relationship Id="rId9" Type="http://schemas.openxmlformats.org/officeDocument/2006/relationships/image" Target="../media/image16.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slide" Target="slide1.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7"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36632968-70F7-95C3-045A-A6115EA798FC}"/>
              </a:ext>
            </a:extLst>
          </p:cNvPr>
          <p:cNvSpPr>
            <a:spLocks noGrp="1"/>
          </p:cNvSpPr>
          <p:nvPr>
            <p:ph type="title"/>
          </p:nvPr>
        </p:nvSpPr>
        <p:spPr>
          <a:xfrm>
            <a:off x="676222" y="433341"/>
            <a:ext cx="7632700" cy="993775"/>
          </a:xfrm>
        </p:spPr>
        <p:txBody>
          <a:bodyPr/>
          <a:lstStyle/>
          <a:p>
            <a:pPr eaLnBrk="1" hangingPunct="1"/>
            <a:r>
              <a:rPr lang="en-GB" altLang="en-US" sz="3600" dirty="0"/>
              <a:t>Health and Sports Week 2023</a:t>
            </a:r>
          </a:p>
        </p:txBody>
      </p:sp>
      <p:sp>
        <p:nvSpPr>
          <p:cNvPr id="38" name="Arrow: Left 37">
            <a:hlinkClick r:id="rId2" action="ppaction://hlinksldjump"/>
            <a:extLst>
              <a:ext uri="{FF2B5EF4-FFF2-40B4-BE49-F238E27FC236}">
                <a16:creationId xmlns:a16="http://schemas.microsoft.com/office/drawing/2014/main" id="{DDF632B4-8EFB-D548-0C1E-966B355294FF}"/>
              </a:ext>
            </a:extLst>
          </p:cNvPr>
          <p:cNvSpPr/>
          <p:nvPr/>
        </p:nvSpPr>
        <p:spPr>
          <a:xfrm flipH="1">
            <a:off x="7486650" y="5954713"/>
            <a:ext cx="1117600" cy="38100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End slide</a:t>
            </a:r>
            <a:endParaRPr lang="en-GB" sz="1200" dirty="0"/>
          </a:p>
        </p:txBody>
      </p:sp>
      <p:pic>
        <p:nvPicPr>
          <p:cNvPr id="10264" name="Twinkl Swatches">
            <a:extLst>
              <a:ext uri="{FF2B5EF4-FFF2-40B4-BE49-F238E27FC236}">
                <a16:creationId xmlns:a16="http://schemas.microsoft.com/office/drawing/2014/main" id="{31E37946-6A18-AB4D-7067-20448BE3AFDF}"/>
              </a:ext>
            </a:extLst>
          </p:cNvPr>
          <p:cNvPicPr>
            <a:picLocks noChangeAspect="1"/>
          </p:cNvPicPr>
          <p:nvPr/>
        </p:nvPicPr>
        <p:blipFill>
          <a:blip r:embed="rId3">
            <a:extLst>
              <a:ext uri="{28A0092B-C50C-407E-A947-70E740481C1C}">
                <a14:useLocalDpi xmlns:a14="http://schemas.microsoft.com/office/drawing/2010/main" val="0"/>
              </a:ext>
            </a:extLst>
          </a:blip>
          <a:srcRect l="-12204" t="-2794" r="-14111" b="-3307"/>
          <a:stretch>
            <a:fillRect/>
          </a:stretch>
        </p:blipFill>
        <p:spPr bwMode="auto">
          <a:xfrm>
            <a:off x="-942975" y="765175"/>
            <a:ext cx="841375" cy="3089275"/>
          </a:xfrm>
          <a:prstGeom prst="rect">
            <a:avLst/>
          </a:prstGeom>
          <a:solidFill>
            <a:schemeClr val="bg1"/>
          </a:solidFill>
          <a:ln w="9525">
            <a:solidFill>
              <a:schemeClr val="tx1"/>
            </a:solidFill>
            <a:miter lim="800000"/>
            <a:headEnd/>
            <a:tailEnd/>
          </a:ln>
        </p:spPr>
      </p:pic>
      <p:pic>
        <p:nvPicPr>
          <p:cNvPr id="3" name="Picture 2">
            <a:extLst>
              <a:ext uri="{FF2B5EF4-FFF2-40B4-BE49-F238E27FC236}">
                <a16:creationId xmlns:a16="http://schemas.microsoft.com/office/drawing/2014/main" id="{CBD9CB9F-07B3-4AB3-8B95-396DB8A6FF9D}"/>
              </a:ext>
            </a:extLst>
          </p:cNvPr>
          <p:cNvPicPr>
            <a:picLocks noChangeAspect="1"/>
          </p:cNvPicPr>
          <p:nvPr/>
        </p:nvPicPr>
        <p:blipFill>
          <a:blip r:embed="rId4"/>
          <a:stretch>
            <a:fillRect/>
          </a:stretch>
        </p:blipFill>
        <p:spPr>
          <a:xfrm>
            <a:off x="994301" y="1373119"/>
            <a:ext cx="3750419" cy="1790741"/>
          </a:xfrm>
          <a:prstGeom prst="rect">
            <a:avLst/>
          </a:prstGeom>
        </p:spPr>
      </p:pic>
      <p:pic>
        <p:nvPicPr>
          <p:cNvPr id="13" name="Picture 12">
            <a:extLst>
              <a:ext uri="{FF2B5EF4-FFF2-40B4-BE49-F238E27FC236}">
                <a16:creationId xmlns:a16="http://schemas.microsoft.com/office/drawing/2014/main" id="{CF56A816-7F08-4D76-81EC-EEBC895C70DA}"/>
              </a:ext>
            </a:extLst>
          </p:cNvPr>
          <p:cNvPicPr>
            <a:picLocks noChangeAspect="1"/>
          </p:cNvPicPr>
          <p:nvPr/>
        </p:nvPicPr>
        <p:blipFill>
          <a:blip r:embed="rId5"/>
          <a:stretch>
            <a:fillRect/>
          </a:stretch>
        </p:blipFill>
        <p:spPr>
          <a:xfrm>
            <a:off x="5245334" y="1185804"/>
            <a:ext cx="2445780" cy="2165373"/>
          </a:xfrm>
          <a:prstGeom prst="rect">
            <a:avLst/>
          </a:prstGeom>
        </p:spPr>
      </p:pic>
      <p:pic>
        <p:nvPicPr>
          <p:cNvPr id="20" name="Picture 19">
            <a:extLst>
              <a:ext uri="{FF2B5EF4-FFF2-40B4-BE49-F238E27FC236}">
                <a16:creationId xmlns:a16="http://schemas.microsoft.com/office/drawing/2014/main" id="{D8F92745-7342-484D-8B59-6855F6E16CA3}"/>
              </a:ext>
            </a:extLst>
          </p:cNvPr>
          <p:cNvPicPr>
            <a:picLocks noChangeAspect="1"/>
          </p:cNvPicPr>
          <p:nvPr/>
        </p:nvPicPr>
        <p:blipFill rotWithShape="1">
          <a:blip r:embed="rId6"/>
          <a:srcRect t="37736"/>
          <a:stretch/>
        </p:blipFill>
        <p:spPr>
          <a:xfrm>
            <a:off x="4236750" y="5119422"/>
            <a:ext cx="3952921" cy="1241486"/>
          </a:xfrm>
          <a:prstGeom prst="rect">
            <a:avLst/>
          </a:prstGeom>
        </p:spPr>
      </p:pic>
      <p:pic>
        <p:nvPicPr>
          <p:cNvPr id="22" name="Picture 21">
            <a:extLst>
              <a:ext uri="{FF2B5EF4-FFF2-40B4-BE49-F238E27FC236}">
                <a16:creationId xmlns:a16="http://schemas.microsoft.com/office/drawing/2014/main" id="{0B96776A-5567-4770-B335-7316B6163AEF}"/>
              </a:ext>
            </a:extLst>
          </p:cNvPr>
          <p:cNvPicPr>
            <a:picLocks noChangeAspect="1"/>
          </p:cNvPicPr>
          <p:nvPr/>
        </p:nvPicPr>
        <p:blipFill>
          <a:blip r:embed="rId7"/>
          <a:stretch>
            <a:fillRect/>
          </a:stretch>
        </p:blipFill>
        <p:spPr>
          <a:xfrm>
            <a:off x="1713725" y="5097732"/>
            <a:ext cx="2311570" cy="1354518"/>
          </a:xfrm>
          <a:prstGeom prst="rect">
            <a:avLst/>
          </a:prstGeom>
        </p:spPr>
      </p:pic>
      <p:pic>
        <p:nvPicPr>
          <p:cNvPr id="24" name="Picture 23">
            <a:extLst>
              <a:ext uri="{FF2B5EF4-FFF2-40B4-BE49-F238E27FC236}">
                <a16:creationId xmlns:a16="http://schemas.microsoft.com/office/drawing/2014/main" id="{0742AC72-7659-489B-9CA0-7BEBE416BF24}"/>
              </a:ext>
            </a:extLst>
          </p:cNvPr>
          <p:cNvPicPr>
            <a:picLocks noChangeAspect="1"/>
          </p:cNvPicPr>
          <p:nvPr/>
        </p:nvPicPr>
        <p:blipFill>
          <a:blip r:embed="rId8"/>
          <a:stretch>
            <a:fillRect/>
          </a:stretch>
        </p:blipFill>
        <p:spPr>
          <a:xfrm>
            <a:off x="3255827" y="3365305"/>
            <a:ext cx="2273417" cy="1739989"/>
          </a:xfrm>
          <a:prstGeom prst="rect">
            <a:avLst/>
          </a:prstGeom>
        </p:spPr>
      </p:pic>
      <p:pic>
        <p:nvPicPr>
          <p:cNvPr id="26" name="Picture 25">
            <a:extLst>
              <a:ext uri="{FF2B5EF4-FFF2-40B4-BE49-F238E27FC236}">
                <a16:creationId xmlns:a16="http://schemas.microsoft.com/office/drawing/2014/main" id="{518465E4-9974-449E-82CE-D2EBDD07C93D}"/>
              </a:ext>
            </a:extLst>
          </p:cNvPr>
          <p:cNvPicPr>
            <a:picLocks noChangeAspect="1"/>
          </p:cNvPicPr>
          <p:nvPr/>
        </p:nvPicPr>
        <p:blipFill>
          <a:blip r:embed="rId9"/>
          <a:stretch>
            <a:fillRect/>
          </a:stretch>
        </p:blipFill>
        <p:spPr>
          <a:xfrm>
            <a:off x="5673689" y="3343080"/>
            <a:ext cx="2667137" cy="1784442"/>
          </a:xfrm>
          <a:prstGeom prst="rect">
            <a:avLst/>
          </a:prstGeom>
        </p:spPr>
      </p:pic>
      <p:pic>
        <p:nvPicPr>
          <p:cNvPr id="29" name="Picture 28">
            <a:extLst>
              <a:ext uri="{FF2B5EF4-FFF2-40B4-BE49-F238E27FC236}">
                <a16:creationId xmlns:a16="http://schemas.microsoft.com/office/drawing/2014/main" id="{181331EE-873F-4B95-B481-90A4F8DC8105}"/>
              </a:ext>
            </a:extLst>
          </p:cNvPr>
          <p:cNvPicPr>
            <a:picLocks noChangeAspect="1"/>
          </p:cNvPicPr>
          <p:nvPr/>
        </p:nvPicPr>
        <p:blipFill>
          <a:blip r:embed="rId10"/>
          <a:stretch>
            <a:fillRect/>
          </a:stretch>
        </p:blipFill>
        <p:spPr>
          <a:xfrm>
            <a:off x="954329" y="3343080"/>
            <a:ext cx="1775883" cy="18268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E522D-E474-80D7-4599-3177A80467AF}"/>
              </a:ext>
            </a:extLst>
          </p:cNvPr>
          <p:cNvSpPr/>
          <p:nvPr/>
        </p:nvSpPr>
        <p:spPr>
          <a:xfrm>
            <a:off x="385011" y="192505"/>
            <a:ext cx="8412480" cy="6545179"/>
          </a:xfrm>
          <a:prstGeom prst="roundRect">
            <a:avLst/>
          </a:prstGeom>
          <a:ln w="28575">
            <a:solidFill>
              <a:srgbClr val="0EADE8"/>
            </a:solidFill>
          </a:ln>
        </p:spPr>
        <p:style>
          <a:lnRef idx="2">
            <a:schemeClr val="accent5"/>
          </a:lnRef>
          <a:fillRef idx="1">
            <a:schemeClr val="lt1"/>
          </a:fillRef>
          <a:effectRef idx="0">
            <a:schemeClr val="accent5"/>
          </a:effectRef>
          <a:fontRef idx="minor">
            <a:schemeClr val="dk1"/>
          </a:fontRef>
        </p:style>
        <p:txBody>
          <a:bodyPr tIns="36000" rIns="72000" bIns="0" anchor="ctr"/>
          <a:lstStyle/>
          <a:p>
            <a:pPr algn="ctr">
              <a:defRPr/>
            </a:pPr>
            <a:r>
              <a:rPr lang="en-GB" sz="3200" dirty="0">
                <a:solidFill>
                  <a:schemeClr val="accent5">
                    <a:lumMod val="75000"/>
                  </a:schemeClr>
                </a:solidFill>
              </a:rPr>
              <a:t>Health and Sports Week</a:t>
            </a:r>
            <a:endParaRPr lang="en-GB" sz="3200" dirty="0"/>
          </a:p>
          <a:p>
            <a:pPr algn="ctr">
              <a:defRPr/>
            </a:pPr>
            <a:r>
              <a:rPr lang="en-GB" sz="3200" dirty="0"/>
              <a:t>Next week we have lots of visitors planned, they’ll be coming into school to work with us all to try new sports and games. We’ll learn about healthy eating, try new foods, learn how to look after our bodies and lots more.</a:t>
            </a:r>
          </a:p>
          <a:p>
            <a:pPr algn="ctr">
              <a:defRPr/>
            </a:pPr>
            <a:endParaRPr lang="en-GB" sz="3200" dirty="0"/>
          </a:p>
          <a:p>
            <a:pPr algn="ctr">
              <a:defRPr/>
            </a:pPr>
            <a:r>
              <a:rPr lang="en-GB" sz="3200" dirty="0">
                <a:solidFill>
                  <a:schemeClr val="accent6"/>
                </a:solidFill>
              </a:rPr>
              <a:t>What do you need to do?</a:t>
            </a:r>
          </a:p>
          <a:p>
            <a:pPr algn="ctr">
              <a:defRPr/>
            </a:pPr>
            <a:r>
              <a:rPr lang="en-GB" sz="3200" dirty="0">
                <a:solidFill>
                  <a:schemeClr val="tx1"/>
                </a:solidFill>
              </a:rPr>
              <a:t>Come in your PE kit everyday. </a:t>
            </a:r>
            <a:r>
              <a:rPr lang="en-GB" sz="3200" u="sng" dirty="0">
                <a:solidFill>
                  <a:schemeClr val="tx1"/>
                </a:solidFill>
              </a:rPr>
              <a:t>Be ready </a:t>
            </a:r>
            <a:r>
              <a:rPr lang="en-GB" sz="3200" dirty="0">
                <a:solidFill>
                  <a:schemeClr val="tx1"/>
                </a:solidFill>
              </a:rPr>
              <a:t>to try new things. Be a good sport. Have a go and be proud of yourself and others.</a:t>
            </a:r>
            <a:endParaRPr lang="en-GB" dirty="0">
              <a:solidFill>
                <a:schemeClr val="tx1"/>
              </a:solidFill>
            </a:endParaRPr>
          </a:p>
        </p:txBody>
      </p:sp>
    </p:spTree>
    <p:extLst>
      <p:ext uri="{BB962C8B-B14F-4D97-AF65-F5344CB8AC3E}">
        <p14:creationId xmlns:p14="http://schemas.microsoft.com/office/powerpoint/2010/main" val="300222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E522D-E474-80D7-4599-3177A80467AF}"/>
              </a:ext>
            </a:extLst>
          </p:cNvPr>
          <p:cNvSpPr/>
          <p:nvPr/>
        </p:nvSpPr>
        <p:spPr>
          <a:xfrm>
            <a:off x="385011" y="192505"/>
            <a:ext cx="8412480" cy="6545179"/>
          </a:xfrm>
          <a:prstGeom prst="roundRect">
            <a:avLst/>
          </a:prstGeom>
          <a:ln w="28575">
            <a:solidFill>
              <a:srgbClr val="0EADE8"/>
            </a:solidFill>
          </a:ln>
        </p:spPr>
        <p:style>
          <a:lnRef idx="2">
            <a:schemeClr val="accent5"/>
          </a:lnRef>
          <a:fillRef idx="1">
            <a:schemeClr val="lt1"/>
          </a:fillRef>
          <a:effectRef idx="0">
            <a:schemeClr val="accent5"/>
          </a:effectRef>
          <a:fontRef idx="minor">
            <a:schemeClr val="dk1"/>
          </a:fontRef>
        </p:style>
        <p:txBody>
          <a:bodyPr tIns="36000" rIns="72000" bIns="0" anchor="ctr"/>
          <a:lstStyle/>
          <a:p>
            <a:pPr algn="ctr">
              <a:defRPr/>
            </a:pPr>
            <a:r>
              <a:rPr lang="en-GB" sz="3200" dirty="0">
                <a:solidFill>
                  <a:schemeClr val="accent5">
                    <a:lumMod val="75000"/>
                  </a:schemeClr>
                </a:solidFill>
              </a:rPr>
              <a:t>How can we </a:t>
            </a:r>
            <a:r>
              <a:rPr lang="en-GB" sz="3200" u="sng" dirty="0">
                <a:solidFill>
                  <a:schemeClr val="accent5">
                    <a:lumMod val="75000"/>
                  </a:schemeClr>
                </a:solidFill>
              </a:rPr>
              <a:t>be respectful</a:t>
            </a:r>
            <a:r>
              <a:rPr lang="en-GB" sz="3200" dirty="0">
                <a:solidFill>
                  <a:schemeClr val="accent5">
                    <a:lumMod val="75000"/>
                  </a:schemeClr>
                </a:solidFill>
              </a:rPr>
              <a:t>?</a:t>
            </a:r>
            <a:endParaRPr lang="en-GB" sz="3200" dirty="0"/>
          </a:p>
          <a:p>
            <a:pPr algn="ctr">
              <a:defRPr/>
            </a:pPr>
            <a:r>
              <a:rPr lang="en-GB" sz="3200" dirty="0"/>
              <a:t>Use the equipment properly. Listen to the coaches and leaders. Have a go and encourage others.</a:t>
            </a:r>
          </a:p>
          <a:p>
            <a:pPr algn="ctr">
              <a:defRPr/>
            </a:pPr>
            <a:endParaRPr lang="en-GB" sz="1400" dirty="0"/>
          </a:p>
          <a:p>
            <a:pPr algn="ctr">
              <a:defRPr/>
            </a:pPr>
            <a:r>
              <a:rPr lang="en-GB" sz="3200" dirty="0">
                <a:solidFill>
                  <a:schemeClr val="accent6"/>
                </a:solidFill>
              </a:rPr>
              <a:t>How can we </a:t>
            </a:r>
            <a:r>
              <a:rPr lang="en-GB" sz="3200" u="sng" dirty="0">
                <a:solidFill>
                  <a:schemeClr val="accent6"/>
                </a:solidFill>
              </a:rPr>
              <a:t>be safe</a:t>
            </a:r>
            <a:r>
              <a:rPr lang="en-GB" sz="3200" dirty="0">
                <a:solidFill>
                  <a:schemeClr val="accent6"/>
                </a:solidFill>
              </a:rPr>
              <a:t>?</a:t>
            </a:r>
          </a:p>
          <a:p>
            <a:pPr algn="ctr">
              <a:defRPr/>
            </a:pPr>
            <a:r>
              <a:rPr lang="en-GB" sz="3200" dirty="0">
                <a:solidFill>
                  <a:schemeClr val="tx1"/>
                </a:solidFill>
              </a:rPr>
              <a:t>Come in your school PE kit everyday with trainers. Make sure you don’t have earrings or jewellery on. Bring a water bottle to keep yourself hydrated. Wear a hat and sun-cream, sit in the shade whenever you can. Follow the instruction and use our equipment safely.</a:t>
            </a:r>
            <a:endParaRPr lang="en-GB" dirty="0">
              <a:solidFill>
                <a:schemeClr val="tx1"/>
              </a:solidFill>
            </a:endParaRPr>
          </a:p>
        </p:txBody>
      </p:sp>
    </p:spTree>
    <p:extLst>
      <p:ext uri="{BB962C8B-B14F-4D97-AF65-F5344CB8AC3E}">
        <p14:creationId xmlns:p14="http://schemas.microsoft.com/office/powerpoint/2010/main" val="331547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E522D-E474-80D7-4599-3177A80467AF}"/>
              </a:ext>
            </a:extLst>
          </p:cNvPr>
          <p:cNvSpPr/>
          <p:nvPr/>
        </p:nvSpPr>
        <p:spPr>
          <a:xfrm>
            <a:off x="351322" y="344103"/>
            <a:ext cx="8171848" cy="6169794"/>
          </a:xfrm>
          <a:prstGeom prst="roundRect">
            <a:avLst/>
          </a:prstGeom>
          <a:ln w="28575">
            <a:solidFill>
              <a:srgbClr val="0EADE8"/>
            </a:solidFill>
          </a:ln>
        </p:spPr>
        <p:style>
          <a:lnRef idx="2">
            <a:schemeClr val="accent5"/>
          </a:lnRef>
          <a:fillRef idx="1">
            <a:schemeClr val="lt1"/>
          </a:fillRef>
          <a:effectRef idx="0">
            <a:schemeClr val="accent5"/>
          </a:effectRef>
          <a:fontRef idx="minor">
            <a:schemeClr val="dk1"/>
          </a:fontRef>
        </p:style>
        <p:txBody>
          <a:bodyPr tIns="36000" rIns="72000" bIns="0" anchor="ctr"/>
          <a:lstStyle/>
          <a:p>
            <a:pPr algn="ctr">
              <a:defRPr/>
            </a:pPr>
            <a:r>
              <a:rPr lang="en-GB" sz="1800" dirty="0">
                <a:solidFill>
                  <a:schemeClr val="accent5">
                    <a:lumMod val="75000"/>
                  </a:schemeClr>
                </a:solidFill>
              </a:rPr>
              <a:t>Health and </a:t>
            </a:r>
            <a:r>
              <a:rPr lang="en-GB" dirty="0">
                <a:solidFill>
                  <a:schemeClr val="accent5">
                    <a:lumMod val="75000"/>
                  </a:schemeClr>
                </a:solidFill>
              </a:rPr>
              <a:t>S</a:t>
            </a:r>
            <a:r>
              <a:rPr lang="en-GB" sz="1800" dirty="0">
                <a:solidFill>
                  <a:schemeClr val="accent5">
                    <a:lumMod val="75000"/>
                  </a:schemeClr>
                </a:solidFill>
              </a:rPr>
              <a:t>ports Homework</a:t>
            </a: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p>
        </p:txBody>
      </p:sp>
      <p:pic>
        <p:nvPicPr>
          <p:cNvPr id="4" name="Picture 3">
            <a:extLst>
              <a:ext uri="{FF2B5EF4-FFF2-40B4-BE49-F238E27FC236}">
                <a16:creationId xmlns:a16="http://schemas.microsoft.com/office/drawing/2014/main" id="{4E5B5B8A-0514-48E3-A25C-CDB72AE587AE}"/>
              </a:ext>
            </a:extLst>
          </p:cNvPr>
          <p:cNvPicPr>
            <a:picLocks noChangeAspect="1"/>
          </p:cNvPicPr>
          <p:nvPr/>
        </p:nvPicPr>
        <p:blipFill>
          <a:blip r:embed="rId2"/>
          <a:stretch>
            <a:fillRect/>
          </a:stretch>
        </p:blipFill>
        <p:spPr>
          <a:xfrm>
            <a:off x="4219329" y="3647975"/>
            <a:ext cx="3802664" cy="2721226"/>
          </a:xfrm>
          <a:prstGeom prst="rect">
            <a:avLst/>
          </a:prstGeom>
        </p:spPr>
      </p:pic>
      <p:pic>
        <p:nvPicPr>
          <p:cNvPr id="6" name="Picture 5">
            <a:extLst>
              <a:ext uri="{FF2B5EF4-FFF2-40B4-BE49-F238E27FC236}">
                <a16:creationId xmlns:a16="http://schemas.microsoft.com/office/drawing/2014/main" id="{80F06A3A-9681-4032-96F4-C53798EFEBB5}"/>
              </a:ext>
            </a:extLst>
          </p:cNvPr>
          <p:cNvPicPr>
            <a:picLocks noChangeAspect="1"/>
          </p:cNvPicPr>
          <p:nvPr/>
        </p:nvPicPr>
        <p:blipFill>
          <a:blip r:embed="rId3"/>
          <a:stretch>
            <a:fillRect/>
          </a:stretch>
        </p:blipFill>
        <p:spPr>
          <a:xfrm>
            <a:off x="853605" y="1335358"/>
            <a:ext cx="1822544" cy="1809843"/>
          </a:xfrm>
          <a:prstGeom prst="rect">
            <a:avLst/>
          </a:prstGeom>
        </p:spPr>
      </p:pic>
      <p:pic>
        <p:nvPicPr>
          <p:cNvPr id="8" name="Picture 7">
            <a:extLst>
              <a:ext uri="{FF2B5EF4-FFF2-40B4-BE49-F238E27FC236}">
                <a16:creationId xmlns:a16="http://schemas.microsoft.com/office/drawing/2014/main" id="{F5B1400A-9C2D-479A-AA21-26F20264343C}"/>
              </a:ext>
            </a:extLst>
          </p:cNvPr>
          <p:cNvPicPr>
            <a:picLocks noChangeAspect="1"/>
          </p:cNvPicPr>
          <p:nvPr/>
        </p:nvPicPr>
        <p:blipFill>
          <a:blip r:embed="rId4"/>
          <a:stretch>
            <a:fillRect/>
          </a:stretch>
        </p:blipFill>
        <p:spPr>
          <a:xfrm>
            <a:off x="3178431" y="1335358"/>
            <a:ext cx="3232316" cy="1828894"/>
          </a:xfrm>
          <a:prstGeom prst="rect">
            <a:avLst/>
          </a:prstGeom>
        </p:spPr>
      </p:pic>
      <p:pic>
        <p:nvPicPr>
          <p:cNvPr id="10" name="Picture 9">
            <a:extLst>
              <a:ext uri="{FF2B5EF4-FFF2-40B4-BE49-F238E27FC236}">
                <a16:creationId xmlns:a16="http://schemas.microsoft.com/office/drawing/2014/main" id="{32BF51E7-8AE6-4D34-B403-119C9212CCD9}"/>
              </a:ext>
            </a:extLst>
          </p:cNvPr>
          <p:cNvPicPr>
            <a:picLocks noChangeAspect="1"/>
          </p:cNvPicPr>
          <p:nvPr/>
        </p:nvPicPr>
        <p:blipFill>
          <a:blip r:embed="rId5"/>
          <a:stretch>
            <a:fillRect/>
          </a:stretch>
        </p:blipFill>
        <p:spPr>
          <a:xfrm>
            <a:off x="1254401" y="3178817"/>
            <a:ext cx="2061849" cy="306564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E522D-E474-80D7-4599-3177A80467AF}"/>
              </a:ext>
            </a:extLst>
          </p:cNvPr>
          <p:cNvSpPr/>
          <p:nvPr/>
        </p:nvSpPr>
        <p:spPr>
          <a:xfrm>
            <a:off x="351322" y="344103"/>
            <a:ext cx="8171848" cy="6169794"/>
          </a:xfrm>
          <a:prstGeom prst="roundRect">
            <a:avLst/>
          </a:prstGeom>
          <a:ln w="28575">
            <a:solidFill>
              <a:srgbClr val="0EADE8"/>
            </a:solidFill>
          </a:ln>
        </p:spPr>
        <p:style>
          <a:lnRef idx="2">
            <a:schemeClr val="accent5"/>
          </a:lnRef>
          <a:fillRef idx="1">
            <a:schemeClr val="lt1"/>
          </a:fillRef>
          <a:effectRef idx="0">
            <a:schemeClr val="accent5"/>
          </a:effectRef>
          <a:fontRef idx="minor">
            <a:schemeClr val="dk1"/>
          </a:fontRef>
        </p:style>
        <p:txBody>
          <a:bodyPr tIns="36000" rIns="72000" bIns="0" anchor="ctr"/>
          <a:lstStyle/>
          <a:p>
            <a:pPr algn="ctr">
              <a:defRPr/>
            </a:pPr>
            <a:r>
              <a:rPr lang="en-GB" sz="1800" dirty="0">
                <a:solidFill>
                  <a:schemeClr val="accent5">
                    <a:lumMod val="75000"/>
                  </a:schemeClr>
                </a:solidFill>
              </a:rPr>
              <a:t>Health and </a:t>
            </a:r>
            <a:r>
              <a:rPr lang="en-GB" dirty="0">
                <a:solidFill>
                  <a:schemeClr val="accent5">
                    <a:lumMod val="75000"/>
                  </a:schemeClr>
                </a:solidFill>
              </a:rPr>
              <a:t>S</a:t>
            </a:r>
            <a:r>
              <a:rPr lang="en-GB" sz="1800" dirty="0">
                <a:solidFill>
                  <a:schemeClr val="accent5">
                    <a:lumMod val="75000"/>
                  </a:schemeClr>
                </a:solidFill>
              </a:rPr>
              <a:t>ports Homework</a:t>
            </a: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solidFill>
                <a:schemeClr val="accent5">
                  <a:lumMod val="75000"/>
                </a:schemeClr>
              </a:solidFill>
            </a:endParaRPr>
          </a:p>
          <a:p>
            <a:pPr algn="ctr">
              <a:defRPr/>
            </a:pPr>
            <a:endParaRPr lang="en-GB" dirty="0">
              <a:solidFill>
                <a:schemeClr val="accent5">
                  <a:lumMod val="75000"/>
                </a:schemeClr>
              </a:solidFill>
            </a:endParaRPr>
          </a:p>
          <a:p>
            <a:pPr algn="ctr">
              <a:defRPr/>
            </a:pPr>
            <a:endParaRPr lang="en-GB" sz="1800" dirty="0"/>
          </a:p>
        </p:txBody>
      </p:sp>
      <p:pic>
        <p:nvPicPr>
          <p:cNvPr id="5" name="Picture 4">
            <a:extLst>
              <a:ext uri="{FF2B5EF4-FFF2-40B4-BE49-F238E27FC236}">
                <a16:creationId xmlns:a16="http://schemas.microsoft.com/office/drawing/2014/main" id="{C13A9F7E-795C-420C-B95B-A3FCD0991187}"/>
              </a:ext>
            </a:extLst>
          </p:cNvPr>
          <p:cNvPicPr>
            <a:picLocks noChangeAspect="1"/>
          </p:cNvPicPr>
          <p:nvPr/>
        </p:nvPicPr>
        <p:blipFill>
          <a:blip r:embed="rId2"/>
          <a:stretch>
            <a:fillRect/>
          </a:stretch>
        </p:blipFill>
        <p:spPr>
          <a:xfrm>
            <a:off x="498892" y="1233995"/>
            <a:ext cx="4253476" cy="1455939"/>
          </a:xfrm>
          <a:prstGeom prst="rect">
            <a:avLst/>
          </a:prstGeom>
        </p:spPr>
      </p:pic>
      <p:pic>
        <p:nvPicPr>
          <p:cNvPr id="9" name="Picture 8">
            <a:extLst>
              <a:ext uri="{FF2B5EF4-FFF2-40B4-BE49-F238E27FC236}">
                <a16:creationId xmlns:a16="http://schemas.microsoft.com/office/drawing/2014/main" id="{6FE971D3-809A-456A-8FD1-C31C11D2B125}"/>
              </a:ext>
            </a:extLst>
          </p:cNvPr>
          <p:cNvPicPr>
            <a:picLocks noChangeAspect="1"/>
          </p:cNvPicPr>
          <p:nvPr/>
        </p:nvPicPr>
        <p:blipFill>
          <a:blip r:embed="rId3"/>
          <a:stretch>
            <a:fillRect/>
          </a:stretch>
        </p:blipFill>
        <p:spPr>
          <a:xfrm>
            <a:off x="1953087" y="2965165"/>
            <a:ext cx="4456590" cy="1481618"/>
          </a:xfrm>
          <a:prstGeom prst="rect">
            <a:avLst/>
          </a:prstGeom>
        </p:spPr>
      </p:pic>
      <p:pic>
        <p:nvPicPr>
          <p:cNvPr id="12" name="Picture 11">
            <a:extLst>
              <a:ext uri="{FF2B5EF4-FFF2-40B4-BE49-F238E27FC236}">
                <a16:creationId xmlns:a16="http://schemas.microsoft.com/office/drawing/2014/main" id="{0BCAC4BD-1A79-420B-ACB6-D9B5CB298097}"/>
              </a:ext>
            </a:extLst>
          </p:cNvPr>
          <p:cNvPicPr>
            <a:picLocks noChangeAspect="1"/>
          </p:cNvPicPr>
          <p:nvPr/>
        </p:nvPicPr>
        <p:blipFill>
          <a:blip r:embed="rId4"/>
          <a:stretch>
            <a:fillRect/>
          </a:stretch>
        </p:blipFill>
        <p:spPr>
          <a:xfrm>
            <a:off x="4065972" y="4722014"/>
            <a:ext cx="4057095" cy="1383379"/>
          </a:xfrm>
          <a:prstGeom prst="rect">
            <a:avLst/>
          </a:prstGeom>
        </p:spPr>
      </p:pic>
    </p:spTree>
    <p:extLst>
      <p:ext uri="{BB962C8B-B14F-4D97-AF65-F5344CB8AC3E}">
        <p14:creationId xmlns:p14="http://schemas.microsoft.com/office/powerpoint/2010/main" val="3376311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36632968-70F7-95C3-045A-A6115EA798FC}"/>
              </a:ext>
            </a:extLst>
          </p:cNvPr>
          <p:cNvSpPr>
            <a:spLocks noGrp="1"/>
          </p:cNvSpPr>
          <p:nvPr>
            <p:ph type="title"/>
          </p:nvPr>
        </p:nvSpPr>
        <p:spPr>
          <a:xfrm>
            <a:off x="755650" y="209549"/>
            <a:ext cx="7632700" cy="993775"/>
          </a:xfrm>
        </p:spPr>
        <p:txBody>
          <a:bodyPr/>
          <a:lstStyle/>
          <a:p>
            <a:pPr eaLnBrk="1" hangingPunct="1"/>
            <a:r>
              <a:rPr lang="en-GB" altLang="en-US" sz="3600" dirty="0"/>
              <a:t>Looking After Yourself</a:t>
            </a:r>
          </a:p>
        </p:txBody>
      </p:sp>
      <p:sp>
        <p:nvSpPr>
          <p:cNvPr id="10243" name="Rectangle 4">
            <a:extLst>
              <a:ext uri="{FF2B5EF4-FFF2-40B4-BE49-F238E27FC236}">
                <a16:creationId xmlns:a16="http://schemas.microsoft.com/office/drawing/2014/main" id="{24ABA22E-0D79-A7CB-426C-7ACCAF69D61D}"/>
              </a:ext>
            </a:extLst>
          </p:cNvPr>
          <p:cNvSpPr>
            <a:spLocks noChangeArrowheads="1"/>
          </p:cNvSpPr>
          <p:nvPr/>
        </p:nvSpPr>
        <p:spPr bwMode="auto">
          <a:xfrm>
            <a:off x="755650" y="946149"/>
            <a:ext cx="76327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0"/>
                <a:cs typeface="Twinkl"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0"/>
                <a:cs typeface="Twinkl"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9pPr>
          </a:lstStyle>
          <a:p>
            <a:pPr eaLnBrk="1" hangingPunct="1">
              <a:lnSpc>
                <a:spcPct val="100000"/>
              </a:lnSpc>
              <a:spcBef>
                <a:spcPct val="0"/>
              </a:spcBef>
              <a:buFontTx/>
              <a:buNone/>
            </a:pPr>
            <a:r>
              <a:rPr lang="en-GB" altLang="en-US" dirty="0">
                <a:solidFill>
                  <a:schemeClr val="tx1"/>
                </a:solidFill>
              </a:rPr>
              <a:t>Our bodies are really clever, but we need to look after ourselves to help us stay happy and healthy. There are lots of things we can do to help look after ourselves. We can… </a:t>
            </a:r>
          </a:p>
        </p:txBody>
      </p:sp>
      <p:sp>
        <p:nvSpPr>
          <p:cNvPr id="4" name="Rectangle: Rounded Corners 3">
            <a:extLst>
              <a:ext uri="{FF2B5EF4-FFF2-40B4-BE49-F238E27FC236}">
                <a16:creationId xmlns:a16="http://schemas.microsoft.com/office/drawing/2014/main" id="{A045AC8C-CE5F-200B-BB21-3267FC441670}"/>
              </a:ext>
            </a:extLst>
          </p:cNvPr>
          <p:cNvSpPr/>
          <p:nvPr/>
        </p:nvSpPr>
        <p:spPr>
          <a:xfrm>
            <a:off x="755650" y="2723420"/>
            <a:ext cx="2962275" cy="750888"/>
          </a:xfrm>
          <a:prstGeom prst="round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t>talk to others about           how we are feeling</a:t>
            </a:r>
          </a:p>
        </p:txBody>
      </p:sp>
      <p:sp>
        <p:nvSpPr>
          <p:cNvPr id="7" name="Rectangle: Rounded Corners 6">
            <a:extLst>
              <a:ext uri="{FF2B5EF4-FFF2-40B4-BE49-F238E27FC236}">
                <a16:creationId xmlns:a16="http://schemas.microsoft.com/office/drawing/2014/main" id="{5BD048A8-1B19-EA78-4BFA-1278C39ECFA1}"/>
              </a:ext>
            </a:extLst>
          </p:cNvPr>
          <p:cNvSpPr/>
          <p:nvPr/>
        </p:nvSpPr>
        <p:spPr>
          <a:xfrm>
            <a:off x="1568450" y="3926745"/>
            <a:ext cx="2962275" cy="750888"/>
          </a:xfrm>
          <a:prstGeom prst="roundRect">
            <a:avLst/>
          </a:prstGeom>
          <a:solidFill>
            <a:srgbClr val="F281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Aft>
                <a:spcPts val="0"/>
              </a:spcAft>
              <a:defRPr/>
            </a:pPr>
            <a:r>
              <a:rPr lang="en-GB" altLang="en-US" dirty="0">
                <a:solidFill>
                  <a:schemeClr val="bg1"/>
                </a:solidFill>
              </a:rPr>
              <a:t>do some exercise</a:t>
            </a:r>
          </a:p>
        </p:txBody>
      </p:sp>
      <p:sp>
        <p:nvSpPr>
          <p:cNvPr id="8" name="Rectangle: Rounded Corners 7">
            <a:extLst>
              <a:ext uri="{FF2B5EF4-FFF2-40B4-BE49-F238E27FC236}">
                <a16:creationId xmlns:a16="http://schemas.microsoft.com/office/drawing/2014/main" id="{9F675638-7B8B-93AF-0A8B-ACC9258F28D1}"/>
              </a:ext>
            </a:extLst>
          </p:cNvPr>
          <p:cNvSpPr/>
          <p:nvPr/>
        </p:nvSpPr>
        <p:spPr>
          <a:xfrm>
            <a:off x="755650" y="5131658"/>
            <a:ext cx="2962275" cy="750887"/>
          </a:xfrm>
          <a:prstGeom prst="roundRect">
            <a:avLst/>
          </a:prstGeom>
          <a:solidFill>
            <a:srgbClr val="86B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Aft>
                <a:spcPts val="0"/>
              </a:spcAft>
              <a:defRPr/>
            </a:pPr>
            <a:r>
              <a:rPr lang="en-GB" altLang="en-US" dirty="0">
                <a:solidFill>
                  <a:schemeClr val="bg1"/>
                </a:solidFill>
              </a:rPr>
              <a:t>think about what          we need to wear</a:t>
            </a:r>
          </a:p>
        </p:txBody>
      </p:sp>
      <p:sp>
        <p:nvSpPr>
          <p:cNvPr id="9" name="Rectangle: Rounded Corners 8">
            <a:extLst>
              <a:ext uri="{FF2B5EF4-FFF2-40B4-BE49-F238E27FC236}">
                <a16:creationId xmlns:a16="http://schemas.microsoft.com/office/drawing/2014/main" id="{D206CD9D-6C2C-6EE7-FA7D-56F531D4860F}"/>
              </a:ext>
            </a:extLst>
          </p:cNvPr>
          <p:cNvSpPr/>
          <p:nvPr/>
        </p:nvSpPr>
        <p:spPr>
          <a:xfrm>
            <a:off x="5426075" y="2723420"/>
            <a:ext cx="2962275" cy="750888"/>
          </a:xfrm>
          <a:prstGeom prst="round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r>
              <a:rPr lang="en-GB" dirty="0">
                <a:solidFill>
                  <a:schemeClr val="bg1"/>
                </a:solidFill>
              </a:rPr>
              <a:t>eat </a:t>
            </a:r>
            <a:r>
              <a:rPr lang="en-GB" altLang="en-US" dirty="0">
                <a:solidFill>
                  <a:schemeClr val="bg1"/>
                </a:solidFill>
              </a:rPr>
              <a:t>a balanced diet </a:t>
            </a:r>
            <a:endParaRPr lang="en-GB" dirty="0">
              <a:solidFill>
                <a:schemeClr val="bg1"/>
              </a:solidFill>
            </a:endParaRPr>
          </a:p>
        </p:txBody>
      </p:sp>
      <p:sp>
        <p:nvSpPr>
          <p:cNvPr id="10" name="Rectangle: Rounded Corners 9">
            <a:extLst>
              <a:ext uri="{FF2B5EF4-FFF2-40B4-BE49-F238E27FC236}">
                <a16:creationId xmlns:a16="http://schemas.microsoft.com/office/drawing/2014/main" id="{1A6B9445-7943-B630-0C19-91B21E4716BF}"/>
              </a:ext>
            </a:extLst>
          </p:cNvPr>
          <p:cNvSpPr/>
          <p:nvPr/>
        </p:nvSpPr>
        <p:spPr>
          <a:xfrm>
            <a:off x="4657725" y="3926745"/>
            <a:ext cx="2962275" cy="750888"/>
          </a:xfrm>
          <a:prstGeom prst="roundRect">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Aft>
                <a:spcPts val="0"/>
              </a:spcAft>
              <a:defRPr/>
            </a:pPr>
            <a:r>
              <a:rPr lang="en-GB" altLang="en-US" dirty="0">
                <a:solidFill>
                  <a:schemeClr val="bg1"/>
                </a:solidFill>
              </a:rPr>
              <a:t>look after our            personal hygiene</a:t>
            </a:r>
          </a:p>
        </p:txBody>
      </p:sp>
      <p:sp>
        <p:nvSpPr>
          <p:cNvPr id="11" name="Rectangle: Rounded Corners 10">
            <a:extLst>
              <a:ext uri="{FF2B5EF4-FFF2-40B4-BE49-F238E27FC236}">
                <a16:creationId xmlns:a16="http://schemas.microsoft.com/office/drawing/2014/main" id="{9F6C0212-4AC9-27A0-C8DB-6A61FFF81068}"/>
              </a:ext>
            </a:extLst>
          </p:cNvPr>
          <p:cNvSpPr/>
          <p:nvPr/>
        </p:nvSpPr>
        <p:spPr>
          <a:xfrm>
            <a:off x="5426075" y="5131658"/>
            <a:ext cx="2962275" cy="750887"/>
          </a:xfrm>
          <a:prstGeom prst="roundRect">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Aft>
                <a:spcPts val="0"/>
              </a:spcAft>
              <a:defRPr/>
            </a:pPr>
            <a:r>
              <a:rPr lang="en-GB" altLang="en-US" dirty="0">
                <a:solidFill>
                  <a:schemeClr val="bg1"/>
                </a:solidFill>
              </a:rPr>
              <a:t>have plenty of rest         and sleep</a:t>
            </a:r>
          </a:p>
        </p:txBody>
      </p:sp>
      <p:sp>
        <p:nvSpPr>
          <p:cNvPr id="6" name="Oval 5">
            <a:extLst>
              <a:ext uri="{FF2B5EF4-FFF2-40B4-BE49-F238E27FC236}">
                <a16:creationId xmlns:a16="http://schemas.microsoft.com/office/drawing/2014/main" id="{F078AED4-D6D0-1986-44B8-6A2F5B031BA2}"/>
              </a:ext>
            </a:extLst>
          </p:cNvPr>
          <p:cNvSpPr/>
          <p:nvPr/>
        </p:nvSpPr>
        <p:spPr>
          <a:xfrm>
            <a:off x="3176588" y="2404333"/>
            <a:ext cx="1354137" cy="1354137"/>
          </a:xfrm>
          <a:prstGeom prst="ellips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Oval 13">
            <a:extLst>
              <a:ext uri="{FF2B5EF4-FFF2-40B4-BE49-F238E27FC236}">
                <a16:creationId xmlns:a16="http://schemas.microsoft.com/office/drawing/2014/main" id="{D67AD1EA-4C7E-65AA-D874-40910A896FCF}"/>
              </a:ext>
            </a:extLst>
          </p:cNvPr>
          <p:cNvSpPr/>
          <p:nvPr/>
        </p:nvSpPr>
        <p:spPr>
          <a:xfrm>
            <a:off x="728663" y="3625120"/>
            <a:ext cx="1354137" cy="1355725"/>
          </a:xfrm>
          <a:prstGeom prst="ellipse">
            <a:avLst/>
          </a:prstGeom>
          <a:solidFill>
            <a:srgbClr val="F281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Oval 14">
            <a:extLst>
              <a:ext uri="{FF2B5EF4-FFF2-40B4-BE49-F238E27FC236}">
                <a16:creationId xmlns:a16="http://schemas.microsoft.com/office/drawing/2014/main" id="{8C1B5691-22FB-282D-D7DF-58EB931AD436}"/>
              </a:ext>
            </a:extLst>
          </p:cNvPr>
          <p:cNvSpPr/>
          <p:nvPr/>
        </p:nvSpPr>
        <p:spPr>
          <a:xfrm>
            <a:off x="3176588" y="4830033"/>
            <a:ext cx="1354137" cy="1354137"/>
          </a:xfrm>
          <a:prstGeom prst="ellipse">
            <a:avLst/>
          </a:prstGeom>
          <a:solidFill>
            <a:srgbClr val="86B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Oval 15">
            <a:extLst>
              <a:ext uri="{FF2B5EF4-FFF2-40B4-BE49-F238E27FC236}">
                <a16:creationId xmlns:a16="http://schemas.microsoft.com/office/drawing/2014/main" id="{6DA1499B-17E8-2467-EE6F-16BE3E9B7DF6}"/>
              </a:ext>
            </a:extLst>
          </p:cNvPr>
          <p:cNvSpPr/>
          <p:nvPr/>
        </p:nvSpPr>
        <p:spPr>
          <a:xfrm>
            <a:off x="4632325" y="2420208"/>
            <a:ext cx="1354138" cy="1355725"/>
          </a:xfrm>
          <a:prstGeom prst="ellipse">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Oval 16">
            <a:extLst>
              <a:ext uri="{FF2B5EF4-FFF2-40B4-BE49-F238E27FC236}">
                <a16:creationId xmlns:a16="http://schemas.microsoft.com/office/drawing/2014/main" id="{97386E4D-A932-2B11-C05F-EAC7D91489BC}"/>
              </a:ext>
            </a:extLst>
          </p:cNvPr>
          <p:cNvSpPr/>
          <p:nvPr/>
        </p:nvSpPr>
        <p:spPr>
          <a:xfrm>
            <a:off x="7080250" y="3625120"/>
            <a:ext cx="1355725" cy="1355725"/>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Oval 17">
            <a:extLst>
              <a:ext uri="{FF2B5EF4-FFF2-40B4-BE49-F238E27FC236}">
                <a16:creationId xmlns:a16="http://schemas.microsoft.com/office/drawing/2014/main" id="{20EAD1F9-D301-12AE-AD1C-F38D6B4DA404}"/>
              </a:ext>
            </a:extLst>
          </p:cNvPr>
          <p:cNvSpPr/>
          <p:nvPr/>
        </p:nvSpPr>
        <p:spPr>
          <a:xfrm>
            <a:off x="4572000" y="4830033"/>
            <a:ext cx="1354138" cy="1354137"/>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256" name="Picture 11">
            <a:hlinkClick r:id="rId2" action="ppaction://hlinksldjump"/>
            <a:extLst>
              <a:ext uri="{FF2B5EF4-FFF2-40B4-BE49-F238E27FC236}">
                <a16:creationId xmlns:a16="http://schemas.microsoft.com/office/drawing/2014/main" id="{9D9F200F-54D2-EB46-5B54-6986DF73ED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5500" y="2520220"/>
            <a:ext cx="8477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7" name="Picture 18">
            <a:hlinkClick r:id="rId4" action="ppaction://hlinksldjump"/>
            <a:extLst>
              <a:ext uri="{FF2B5EF4-FFF2-40B4-BE49-F238E27FC236}">
                <a16:creationId xmlns:a16="http://schemas.microsoft.com/office/drawing/2014/main" id="{5BCBDD65-863E-490F-4422-52F8DBF3A4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8663" y="3758470"/>
            <a:ext cx="12747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8" name="Picture 22">
            <a:hlinkClick r:id="rId6" action="ppaction://hlinksldjump"/>
            <a:extLst>
              <a:ext uri="{FF2B5EF4-FFF2-40B4-BE49-F238E27FC236}">
                <a16:creationId xmlns:a16="http://schemas.microsoft.com/office/drawing/2014/main" id="{3A226FB9-04ED-2D00-399E-506FA77D6C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32325" y="2578958"/>
            <a:ext cx="138271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24">
            <a:hlinkClick r:id="rId8" action="ppaction://hlinksldjump"/>
            <a:extLst>
              <a:ext uri="{FF2B5EF4-FFF2-40B4-BE49-F238E27FC236}">
                <a16:creationId xmlns:a16="http://schemas.microsoft.com/office/drawing/2014/main" id="{7B10EF65-FB5D-C2D9-2A33-367391BB0D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718050" y="4917345"/>
            <a:ext cx="1062038"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60" name="Group 4">
            <a:extLst>
              <a:ext uri="{FF2B5EF4-FFF2-40B4-BE49-F238E27FC236}">
                <a16:creationId xmlns:a16="http://schemas.microsoft.com/office/drawing/2014/main" id="{ECCCE8E2-F67B-7B54-4881-50559621A9C4}"/>
              </a:ext>
            </a:extLst>
          </p:cNvPr>
          <p:cNvGrpSpPr>
            <a:grpSpLocks/>
          </p:cNvGrpSpPr>
          <p:nvPr/>
        </p:nvGrpSpPr>
        <p:grpSpPr bwMode="auto">
          <a:xfrm>
            <a:off x="3198813" y="4810983"/>
            <a:ext cx="1114425" cy="1476375"/>
            <a:chOff x="3198315" y="4675188"/>
            <a:chExt cx="1115368" cy="1477046"/>
          </a:xfrm>
        </p:grpSpPr>
        <p:pic>
          <p:nvPicPr>
            <p:cNvPr id="10265" name="Picture 19">
              <a:extLst>
                <a:ext uri="{FF2B5EF4-FFF2-40B4-BE49-F238E27FC236}">
                  <a16:creationId xmlns:a16="http://schemas.microsoft.com/office/drawing/2014/main" id="{C0CEF55A-5437-33A2-4CFA-6F3A143BFB7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98315" y="4725315"/>
              <a:ext cx="628131" cy="1426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6" name="Picture 25">
              <a:extLst>
                <a:ext uri="{FF2B5EF4-FFF2-40B4-BE49-F238E27FC236}">
                  <a16:creationId xmlns:a16="http://schemas.microsoft.com/office/drawing/2014/main" id="{5785FBFB-5D86-2154-AE1A-0D0A1AFAA210}"/>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6704" y="4675188"/>
              <a:ext cx="44697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Arrow: Left 37">
            <a:hlinkClick r:id="rId12" action="ppaction://hlinksldjump"/>
            <a:extLst>
              <a:ext uri="{FF2B5EF4-FFF2-40B4-BE49-F238E27FC236}">
                <a16:creationId xmlns:a16="http://schemas.microsoft.com/office/drawing/2014/main" id="{DDF632B4-8EFB-D548-0C1E-966B355294FF}"/>
              </a:ext>
            </a:extLst>
          </p:cNvPr>
          <p:cNvSpPr/>
          <p:nvPr/>
        </p:nvSpPr>
        <p:spPr>
          <a:xfrm flipH="1">
            <a:off x="7486650" y="5954713"/>
            <a:ext cx="1117600" cy="38100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400" dirty="0"/>
              <a:t>End slide</a:t>
            </a:r>
            <a:endParaRPr lang="en-GB" sz="1200" dirty="0"/>
          </a:p>
        </p:txBody>
      </p:sp>
      <p:pic>
        <p:nvPicPr>
          <p:cNvPr id="10262" name="Picture 2" descr="A picture containing text&#10;&#10;Description automatically generated">
            <a:hlinkClick r:id="rId13" action="ppaction://hlinksldjump"/>
            <a:extLst>
              <a:ext uri="{FF2B5EF4-FFF2-40B4-BE49-F238E27FC236}">
                <a16:creationId xmlns:a16="http://schemas.microsoft.com/office/drawing/2014/main" id="{D644558E-484A-24F9-2549-A3F899FF5E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59638" y="3645758"/>
            <a:ext cx="974725"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hlinkClick r:id="rId15" action="ppaction://hlinksldjump"/>
            <a:extLst>
              <a:ext uri="{FF2B5EF4-FFF2-40B4-BE49-F238E27FC236}">
                <a16:creationId xmlns:a16="http://schemas.microsoft.com/office/drawing/2014/main" id="{DA72F9C5-DCBC-907A-6ED5-BFC992A9926E}"/>
              </a:ext>
            </a:extLst>
          </p:cNvPr>
          <p:cNvSpPr/>
          <p:nvPr/>
        </p:nvSpPr>
        <p:spPr>
          <a:xfrm>
            <a:off x="3162300" y="4771295"/>
            <a:ext cx="1328738" cy="1470025"/>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ctr"/>
          <a:lstStyle/>
          <a:p>
            <a:pPr algn="ctr">
              <a:defRPr/>
            </a:pPr>
            <a:endParaRPr lang="en-GB" dirty="0"/>
          </a:p>
        </p:txBody>
      </p:sp>
      <p:pic>
        <p:nvPicPr>
          <p:cNvPr id="10264" name="Twinkl Swatches">
            <a:extLst>
              <a:ext uri="{FF2B5EF4-FFF2-40B4-BE49-F238E27FC236}">
                <a16:creationId xmlns:a16="http://schemas.microsoft.com/office/drawing/2014/main" id="{31E37946-6A18-AB4D-7067-20448BE3AFDF}"/>
              </a:ext>
            </a:extLst>
          </p:cNvPr>
          <p:cNvPicPr>
            <a:picLocks noChangeAspect="1"/>
          </p:cNvPicPr>
          <p:nvPr/>
        </p:nvPicPr>
        <p:blipFill>
          <a:blip r:embed="rId16">
            <a:extLst>
              <a:ext uri="{28A0092B-C50C-407E-A947-70E740481C1C}">
                <a14:useLocalDpi xmlns:a14="http://schemas.microsoft.com/office/drawing/2010/main" val="0"/>
              </a:ext>
            </a:extLst>
          </a:blip>
          <a:srcRect l="-12204" t="-2794" r="-14111" b="-3307"/>
          <a:stretch>
            <a:fillRect/>
          </a:stretch>
        </p:blipFill>
        <p:spPr bwMode="auto">
          <a:xfrm>
            <a:off x="-942975" y="765175"/>
            <a:ext cx="841375" cy="3089275"/>
          </a:xfrm>
          <a:prstGeom prst="rect">
            <a:avLst/>
          </a:prstGeom>
          <a:solidFill>
            <a:schemeClr val="bg1"/>
          </a:solidFill>
          <a:ln w="9525">
            <a:solidFill>
              <a:schemeClr val="tx1"/>
            </a:solidFill>
            <a:miter lim="800000"/>
            <a:headEnd/>
            <a:tailEnd/>
          </a:ln>
        </p:spPr>
      </p:pic>
      <p:sp>
        <p:nvSpPr>
          <p:cNvPr id="27" name="Rectangle: Rounded Corners 26">
            <a:extLst>
              <a:ext uri="{FF2B5EF4-FFF2-40B4-BE49-F238E27FC236}">
                <a16:creationId xmlns:a16="http://schemas.microsoft.com/office/drawing/2014/main" id="{B495C119-6352-A340-0F97-51AE6767EB18}"/>
              </a:ext>
            </a:extLst>
          </p:cNvPr>
          <p:cNvSpPr/>
          <p:nvPr/>
        </p:nvSpPr>
        <p:spPr>
          <a:xfrm>
            <a:off x="2245778" y="1836737"/>
            <a:ext cx="4661434" cy="430213"/>
          </a:xfrm>
          <a:prstGeom prst="roundRect">
            <a:avLst/>
          </a:prstGeom>
          <a:ln w="57150"/>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n-GB" b="1" dirty="0"/>
              <a:t>Click the pictures to read about each area.</a:t>
            </a:r>
            <a:endParaRPr lang="en-GB" altLang="en-US" b="1" dirty="0">
              <a:solidFill>
                <a:srgbClr val="000000"/>
              </a:solidFill>
            </a:endParaRPr>
          </a:p>
        </p:txBody>
      </p:sp>
    </p:spTree>
    <p:extLst>
      <p:ext uri="{BB962C8B-B14F-4D97-AF65-F5344CB8AC3E}">
        <p14:creationId xmlns:p14="http://schemas.microsoft.com/office/powerpoint/2010/main" val="11877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2A6F12B1-E194-057A-2FC8-49A324CE6374}"/>
              </a:ext>
            </a:extLst>
          </p:cNvPr>
          <p:cNvSpPr>
            <a:spLocks noGrp="1"/>
          </p:cNvSpPr>
          <p:nvPr>
            <p:ph type="title"/>
          </p:nvPr>
        </p:nvSpPr>
        <p:spPr>
          <a:xfrm>
            <a:off x="457200" y="479425"/>
            <a:ext cx="8220075" cy="993775"/>
          </a:xfrm>
        </p:spPr>
        <p:txBody>
          <a:bodyPr/>
          <a:lstStyle/>
          <a:p>
            <a:pPr eaLnBrk="1" hangingPunct="1"/>
            <a:r>
              <a:rPr lang="en-GB" altLang="en-US" sz="3600" dirty="0"/>
              <a:t>Talking About How You Are Feeling</a:t>
            </a:r>
          </a:p>
        </p:txBody>
      </p:sp>
      <p:sp>
        <p:nvSpPr>
          <p:cNvPr id="4" name="Rectangle: Rounded Corners 3">
            <a:extLst>
              <a:ext uri="{FF2B5EF4-FFF2-40B4-BE49-F238E27FC236}">
                <a16:creationId xmlns:a16="http://schemas.microsoft.com/office/drawing/2014/main" id="{F5CF4337-5585-5217-B74A-3F9221F5E0B1}"/>
              </a:ext>
            </a:extLst>
          </p:cNvPr>
          <p:cNvSpPr/>
          <p:nvPr/>
        </p:nvSpPr>
        <p:spPr>
          <a:xfrm>
            <a:off x="755650" y="1370013"/>
            <a:ext cx="7632700" cy="1220787"/>
          </a:xfrm>
          <a:prstGeom prst="roundRect">
            <a:avLst/>
          </a:prstGeom>
          <a:ln w="28575"/>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n-GB" altLang="en-US" dirty="0">
                <a:solidFill>
                  <a:srgbClr val="000000"/>
                </a:solidFill>
              </a:rPr>
              <a:t>How do you feel today? Sometimes we feel happy, other times we may feel sad. By talking about how we are feeling, we can celebrate the happy and exciting things and support each other to feel better when we feel unhappy or worried.</a:t>
            </a:r>
          </a:p>
        </p:txBody>
      </p:sp>
      <p:sp>
        <p:nvSpPr>
          <p:cNvPr id="6" name="Oval 5">
            <a:extLst>
              <a:ext uri="{FF2B5EF4-FFF2-40B4-BE49-F238E27FC236}">
                <a16:creationId xmlns:a16="http://schemas.microsoft.com/office/drawing/2014/main" id="{DE8AB2D7-066F-DEAA-F580-24DFA2399C65}"/>
              </a:ext>
            </a:extLst>
          </p:cNvPr>
          <p:cNvSpPr/>
          <p:nvPr/>
        </p:nvSpPr>
        <p:spPr>
          <a:xfrm>
            <a:off x="6330950" y="4127500"/>
            <a:ext cx="2057400" cy="2057400"/>
          </a:xfrm>
          <a:prstGeom prst="ellips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1269" name="Picture 11">
            <a:extLst>
              <a:ext uri="{FF2B5EF4-FFF2-40B4-BE49-F238E27FC236}">
                <a16:creationId xmlns:a16="http://schemas.microsoft.com/office/drawing/2014/main" id="{CD7B6D88-0404-C570-8039-39883EDD83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91300" y="3940175"/>
            <a:ext cx="14478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EC30008B-5DF9-22FF-76FC-307775034463}"/>
              </a:ext>
            </a:extLst>
          </p:cNvPr>
          <p:cNvSpPr/>
          <p:nvPr/>
        </p:nvSpPr>
        <p:spPr>
          <a:xfrm>
            <a:off x="750888" y="2657475"/>
            <a:ext cx="7632700" cy="938213"/>
          </a:xfrm>
          <a:prstGeom prst="roundRect">
            <a:avLst/>
          </a:prstGeom>
          <a:ln w="28575"/>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n-GB" altLang="en-US" dirty="0"/>
              <a:t>You can talk to your family, friends and grown-ups. Other people can help you work out how to solve a problem, or sort out things you are worried about. </a:t>
            </a:r>
          </a:p>
        </p:txBody>
      </p:sp>
      <p:sp>
        <p:nvSpPr>
          <p:cNvPr id="28" name="Rectangle: Rounded Corners 27">
            <a:extLst>
              <a:ext uri="{FF2B5EF4-FFF2-40B4-BE49-F238E27FC236}">
                <a16:creationId xmlns:a16="http://schemas.microsoft.com/office/drawing/2014/main" id="{78F60F00-972E-DAFA-B088-B907CE1EED1F}"/>
              </a:ext>
            </a:extLst>
          </p:cNvPr>
          <p:cNvSpPr/>
          <p:nvPr/>
        </p:nvSpPr>
        <p:spPr>
          <a:xfrm>
            <a:off x="755650" y="3663950"/>
            <a:ext cx="5507038" cy="1068388"/>
          </a:xfrm>
          <a:prstGeom prst="roundRect">
            <a:avLst/>
          </a:prstGeom>
          <a:ln w="28575"/>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n-GB" altLang="en-US" dirty="0"/>
              <a:t>It is very important to tell a grown-up if you don’t feel well or if you hurt yourself so that they can help you to feel better.</a:t>
            </a:r>
          </a:p>
        </p:txBody>
      </p:sp>
      <p:sp>
        <p:nvSpPr>
          <p:cNvPr id="29" name="Rectangle: Rounded Corners 28">
            <a:extLst>
              <a:ext uri="{FF2B5EF4-FFF2-40B4-BE49-F238E27FC236}">
                <a16:creationId xmlns:a16="http://schemas.microsoft.com/office/drawing/2014/main" id="{FBB077AD-F755-BB62-3C5C-D97C1D97EA87}"/>
              </a:ext>
            </a:extLst>
          </p:cNvPr>
          <p:cNvSpPr/>
          <p:nvPr/>
        </p:nvSpPr>
        <p:spPr>
          <a:xfrm>
            <a:off x="777875" y="4800600"/>
            <a:ext cx="5265738" cy="1292225"/>
          </a:xfrm>
          <a:prstGeom prst="roundRect">
            <a:avLst/>
          </a:prstGeom>
          <a:ln w="28575"/>
        </p:spPr>
        <p:style>
          <a:lnRef idx="2">
            <a:schemeClr val="accent5"/>
          </a:lnRef>
          <a:fillRef idx="1">
            <a:schemeClr val="lt1"/>
          </a:fillRef>
          <a:effectRef idx="0">
            <a:schemeClr val="accent5"/>
          </a:effectRef>
          <a:fontRef idx="minor">
            <a:schemeClr val="dk1"/>
          </a:fontRef>
        </p:style>
        <p:txBody>
          <a:bodyPr anchor="ctr"/>
          <a:lstStyle/>
          <a:p>
            <a:pPr eaLnBrk="1" fontAlgn="auto" hangingPunct="1">
              <a:spcBef>
                <a:spcPts val="0"/>
              </a:spcBef>
              <a:spcAft>
                <a:spcPts val="0"/>
              </a:spcAft>
              <a:defRPr/>
            </a:pPr>
            <a:r>
              <a:rPr lang="en-GB" altLang="en-US" dirty="0"/>
              <a:t>It is fun to share things that make you happy too! What makes you happy? Can you tell a friend how you are feeling? Try telling a grown-up too. </a:t>
            </a:r>
          </a:p>
        </p:txBody>
      </p:sp>
      <p:sp>
        <p:nvSpPr>
          <p:cNvPr id="2" name="Arrow: Left 1">
            <a:hlinkClick r:id="rId3" action="ppaction://hlinksldjump"/>
            <a:extLst>
              <a:ext uri="{FF2B5EF4-FFF2-40B4-BE49-F238E27FC236}">
                <a16:creationId xmlns:a16="http://schemas.microsoft.com/office/drawing/2014/main" id="{9898F87E-B50B-D926-DAD7-7968EBE5B502}"/>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4">
            <a:extLst>
              <a:ext uri="{FF2B5EF4-FFF2-40B4-BE49-F238E27FC236}">
                <a16:creationId xmlns:a16="http://schemas.microsoft.com/office/drawing/2014/main" id="{6B7DE97A-96D1-E2AF-78CB-8158226B49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4672013"/>
            <a:ext cx="1752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a:extLst>
              <a:ext uri="{FF2B5EF4-FFF2-40B4-BE49-F238E27FC236}">
                <a16:creationId xmlns:a16="http://schemas.microsoft.com/office/drawing/2014/main" id="{5BBDBA46-351F-2427-F80D-C4A163B7C1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2163" y="4637088"/>
            <a:ext cx="16732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20">
            <a:extLst>
              <a:ext uri="{FF2B5EF4-FFF2-40B4-BE49-F238E27FC236}">
                <a16:creationId xmlns:a16="http://schemas.microsoft.com/office/drawing/2014/main" id="{215D6FCA-0A7B-122D-6CEF-5EB7FF127E76}"/>
              </a:ext>
            </a:extLst>
          </p:cNvPr>
          <p:cNvSpPr>
            <a:spLocks noGrp="1"/>
          </p:cNvSpPr>
          <p:nvPr>
            <p:ph type="title"/>
          </p:nvPr>
        </p:nvSpPr>
        <p:spPr>
          <a:xfrm>
            <a:off x="457200" y="479425"/>
            <a:ext cx="8220075" cy="993775"/>
          </a:xfrm>
        </p:spPr>
        <p:txBody>
          <a:bodyPr/>
          <a:lstStyle/>
          <a:p>
            <a:pPr eaLnBrk="1" hangingPunct="1"/>
            <a:r>
              <a:rPr lang="en-GB" altLang="en-US" sz="3600"/>
              <a:t>Eat a Balanced Diet</a:t>
            </a:r>
          </a:p>
        </p:txBody>
      </p:sp>
      <p:sp>
        <p:nvSpPr>
          <p:cNvPr id="4" name="Rectangle: Rounded Corners 3">
            <a:extLst>
              <a:ext uri="{FF2B5EF4-FFF2-40B4-BE49-F238E27FC236}">
                <a16:creationId xmlns:a16="http://schemas.microsoft.com/office/drawing/2014/main" id="{9408A8A7-0FCE-FD57-CCAA-4BEE1D1CB3C9}"/>
              </a:ext>
            </a:extLst>
          </p:cNvPr>
          <p:cNvSpPr/>
          <p:nvPr/>
        </p:nvSpPr>
        <p:spPr>
          <a:xfrm>
            <a:off x="755650" y="1370013"/>
            <a:ext cx="7632700" cy="1220787"/>
          </a:xfrm>
          <a:prstGeom prst="roundRect">
            <a:avLst/>
          </a:prstGeom>
          <a:solidFill>
            <a:schemeClr val="bg1"/>
          </a:solidFill>
          <a:ln w="28575">
            <a:solidFill>
              <a:srgbClr val="F39C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Eating a balanced diet means eating lots of different types of foods. </a:t>
            </a:r>
            <a:r>
              <a:rPr lang="en-GB" dirty="0">
                <a:solidFill>
                  <a:schemeClr val="tx1"/>
                </a:solidFill>
              </a:rPr>
              <a:t>We should try to eat lots of fruit and vegetables, for example. </a:t>
            </a:r>
            <a:r>
              <a:rPr lang="en-GB" altLang="en-US" dirty="0">
                <a:solidFill>
                  <a:schemeClr val="tx1"/>
                </a:solidFill>
              </a:rPr>
              <a:t>We can eat other foods like cakes and chocolate too, but we shouldn’t eat too many of these. </a:t>
            </a:r>
          </a:p>
        </p:txBody>
      </p:sp>
      <p:sp>
        <p:nvSpPr>
          <p:cNvPr id="6" name="Oval 5">
            <a:extLst>
              <a:ext uri="{FF2B5EF4-FFF2-40B4-BE49-F238E27FC236}">
                <a16:creationId xmlns:a16="http://schemas.microsoft.com/office/drawing/2014/main" id="{D0BC47D2-907A-54A6-B18A-B938EDA8FD64}"/>
              </a:ext>
            </a:extLst>
          </p:cNvPr>
          <p:cNvSpPr/>
          <p:nvPr/>
        </p:nvSpPr>
        <p:spPr>
          <a:xfrm>
            <a:off x="6330950" y="4127500"/>
            <a:ext cx="2057400" cy="2057400"/>
          </a:xfrm>
          <a:prstGeom prst="ellipse">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Rounded Corners 25">
            <a:extLst>
              <a:ext uri="{FF2B5EF4-FFF2-40B4-BE49-F238E27FC236}">
                <a16:creationId xmlns:a16="http://schemas.microsoft.com/office/drawing/2014/main" id="{079CAD76-E754-D847-9682-606D9970A395}"/>
              </a:ext>
            </a:extLst>
          </p:cNvPr>
          <p:cNvSpPr/>
          <p:nvPr/>
        </p:nvSpPr>
        <p:spPr>
          <a:xfrm>
            <a:off x="750888" y="2679700"/>
            <a:ext cx="7632700" cy="938213"/>
          </a:xfrm>
          <a:prstGeom prst="roundRect">
            <a:avLst/>
          </a:prstGeom>
          <a:solidFill>
            <a:schemeClr val="bg1"/>
          </a:solidFill>
          <a:ln w="28575">
            <a:solidFill>
              <a:srgbClr val="F39C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It is really important to have lots to drink too. Water is a good option, but you may like to drink milk, fruit juice, squash and hot drinks too. </a:t>
            </a:r>
          </a:p>
        </p:txBody>
      </p:sp>
      <p:sp>
        <p:nvSpPr>
          <p:cNvPr id="28" name="Rectangle: Rounded Corners 27">
            <a:extLst>
              <a:ext uri="{FF2B5EF4-FFF2-40B4-BE49-F238E27FC236}">
                <a16:creationId xmlns:a16="http://schemas.microsoft.com/office/drawing/2014/main" id="{495F99C3-A051-2E24-17AC-BEF94AA66B44}"/>
              </a:ext>
            </a:extLst>
          </p:cNvPr>
          <p:cNvSpPr/>
          <p:nvPr/>
        </p:nvSpPr>
        <p:spPr>
          <a:xfrm>
            <a:off x="750888" y="3714750"/>
            <a:ext cx="5326062" cy="825500"/>
          </a:xfrm>
          <a:prstGeom prst="roundRect">
            <a:avLst/>
          </a:prstGeom>
          <a:solidFill>
            <a:schemeClr val="bg1"/>
          </a:solidFill>
          <a:ln w="28575">
            <a:solidFill>
              <a:srgbClr val="F39C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What are your favourite foods? What do you like to drink?</a:t>
            </a:r>
          </a:p>
        </p:txBody>
      </p:sp>
      <p:pic>
        <p:nvPicPr>
          <p:cNvPr id="12297" name="Picture 8">
            <a:extLst>
              <a:ext uri="{FF2B5EF4-FFF2-40B4-BE49-F238E27FC236}">
                <a16:creationId xmlns:a16="http://schemas.microsoft.com/office/drawing/2014/main" id="{E3C4CC0B-A763-B507-9191-76041489836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97613" y="4365625"/>
            <a:ext cx="2198687"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
            <a:extLst>
              <a:ext uri="{FF2B5EF4-FFF2-40B4-BE49-F238E27FC236}">
                <a16:creationId xmlns:a16="http://schemas.microsoft.com/office/drawing/2014/main" id="{89BF1804-481C-D70F-E1B9-21F2CF3414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0888" y="4811713"/>
            <a:ext cx="167957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
            <a:extLst>
              <a:ext uri="{FF2B5EF4-FFF2-40B4-BE49-F238E27FC236}">
                <a16:creationId xmlns:a16="http://schemas.microsoft.com/office/drawing/2014/main" id="{C3EAC5D3-6BEB-8584-F46B-D0C6ED18391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5348288"/>
            <a:ext cx="7969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2">
            <a:extLst>
              <a:ext uri="{FF2B5EF4-FFF2-40B4-BE49-F238E27FC236}">
                <a16:creationId xmlns:a16="http://schemas.microsoft.com/office/drawing/2014/main" id="{8997AED1-9F21-77DD-4FFB-1FCDBF1345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67100" y="4840288"/>
            <a:ext cx="9509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3">
            <a:extLst>
              <a:ext uri="{FF2B5EF4-FFF2-40B4-BE49-F238E27FC236}">
                <a16:creationId xmlns:a16="http://schemas.microsoft.com/office/drawing/2014/main" id="{9E494408-B829-C51B-ECC1-6BB38488F0A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89388" y="5549900"/>
            <a:ext cx="1738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rrow: Left 19">
            <a:hlinkClick r:id="rId9" action="ppaction://hlinksldjump"/>
            <a:extLst>
              <a:ext uri="{FF2B5EF4-FFF2-40B4-BE49-F238E27FC236}">
                <a16:creationId xmlns:a16="http://schemas.microsoft.com/office/drawing/2014/main" id="{99B88C48-24CF-7FE7-7EFC-3CA198577C4B}"/>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A0F95FD3-A421-26CA-64FC-7A82DD9D31C3}"/>
              </a:ext>
            </a:extLst>
          </p:cNvPr>
          <p:cNvSpPr>
            <a:spLocks noGrp="1"/>
          </p:cNvSpPr>
          <p:nvPr>
            <p:ph type="title"/>
          </p:nvPr>
        </p:nvSpPr>
        <p:spPr>
          <a:xfrm>
            <a:off x="457200" y="479425"/>
            <a:ext cx="8220075" cy="993775"/>
          </a:xfrm>
        </p:spPr>
        <p:txBody>
          <a:bodyPr/>
          <a:lstStyle/>
          <a:p>
            <a:pPr eaLnBrk="1" hangingPunct="1"/>
            <a:r>
              <a:rPr lang="en-GB" altLang="en-US" sz="3600"/>
              <a:t>Do Some Exercise</a:t>
            </a:r>
          </a:p>
        </p:txBody>
      </p:sp>
      <p:sp>
        <p:nvSpPr>
          <p:cNvPr id="4" name="Rectangle: Rounded Corners 3">
            <a:extLst>
              <a:ext uri="{FF2B5EF4-FFF2-40B4-BE49-F238E27FC236}">
                <a16:creationId xmlns:a16="http://schemas.microsoft.com/office/drawing/2014/main" id="{13E30EF2-CE3B-387C-C889-271430B0A4F9}"/>
              </a:ext>
            </a:extLst>
          </p:cNvPr>
          <p:cNvSpPr/>
          <p:nvPr/>
        </p:nvSpPr>
        <p:spPr>
          <a:xfrm>
            <a:off x="755650" y="1370013"/>
            <a:ext cx="7632700" cy="760412"/>
          </a:xfrm>
          <a:prstGeom prst="roundRect">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Doing exercise helps our bones and muscles to grow strong. Exercise helps us to stay fit and healthy.</a:t>
            </a:r>
          </a:p>
        </p:txBody>
      </p:sp>
      <p:sp>
        <p:nvSpPr>
          <p:cNvPr id="6" name="Oval 5">
            <a:extLst>
              <a:ext uri="{FF2B5EF4-FFF2-40B4-BE49-F238E27FC236}">
                <a16:creationId xmlns:a16="http://schemas.microsoft.com/office/drawing/2014/main" id="{04228438-1E21-5AB2-FF17-0F4AF71D09E4}"/>
              </a:ext>
            </a:extLst>
          </p:cNvPr>
          <p:cNvSpPr/>
          <p:nvPr/>
        </p:nvSpPr>
        <p:spPr>
          <a:xfrm>
            <a:off x="6330950" y="4127500"/>
            <a:ext cx="2057400" cy="2057400"/>
          </a:xfrm>
          <a:prstGeom prst="ellipse">
            <a:avLst/>
          </a:prstGeom>
          <a:solidFill>
            <a:srgbClr val="F281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Rounded Corners 25">
            <a:extLst>
              <a:ext uri="{FF2B5EF4-FFF2-40B4-BE49-F238E27FC236}">
                <a16:creationId xmlns:a16="http://schemas.microsoft.com/office/drawing/2014/main" id="{8128A8F8-138A-3EFB-17E3-8032A83B8920}"/>
              </a:ext>
            </a:extLst>
          </p:cNvPr>
          <p:cNvSpPr/>
          <p:nvPr/>
        </p:nvSpPr>
        <p:spPr>
          <a:xfrm>
            <a:off x="750888" y="2259013"/>
            <a:ext cx="7632700" cy="1344612"/>
          </a:xfrm>
          <a:prstGeom prst="roundRect">
            <a:avLst>
              <a:gd name="adj" fmla="val 13300"/>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There are lots and lots of different types of exercise – you could play a sport, such as football, do some dancing, go for a walk or go swimming. You could play games with your friends that include running or moving in different ways, such as hopping. </a:t>
            </a:r>
            <a:r>
              <a:rPr lang="en-GB" altLang="en-US" dirty="0"/>
              <a:t>or skipping. </a:t>
            </a:r>
          </a:p>
        </p:txBody>
      </p:sp>
      <p:sp>
        <p:nvSpPr>
          <p:cNvPr id="28" name="Rectangle: Rounded Corners 27">
            <a:extLst>
              <a:ext uri="{FF2B5EF4-FFF2-40B4-BE49-F238E27FC236}">
                <a16:creationId xmlns:a16="http://schemas.microsoft.com/office/drawing/2014/main" id="{2471D829-DEA3-890F-6FAC-72081D4ABE85}"/>
              </a:ext>
            </a:extLst>
          </p:cNvPr>
          <p:cNvSpPr/>
          <p:nvPr/>
        </p:nvSpPr>
        <p:spPr>
          <a:xfrm>
            <a:off x="755650" y="3730625"/>
            <a:ext cx="3600450" cy="463550"/>
          </a:xfrm>
          <a:prstGeom prst="roundRect">
            <a:avLst>
              <a:gd name="adj" fmla="val 22526"/>
            </a:avLst>
          </a:prstGeom>
          <a:solidFill>
            <a:schemeClr val="bg1"/>
          </a:solidFill>
          <a:ln w="28575">
            <a:solidFill>
              <a:srgbClr val="F0821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What exercise do you like to do? </a:t>
            </a:r>
          </a:p>
        </p:txBody>
      </p:sp>
      <p:pic>
        <p:nvPicPr>
          <p:cNvPr id="13319" name="Picture 8">
            <a:extLst>
              <a:ext uri="{FF2B5EF4-FFF2-40B4-BE49-F238E27FC236}">
                <a16:creationId xmlns:a16="http://schemas.microsoft.com/office/drawing/2014/main" id="{C8C11E65-9D16-CEB2-3ED7-68E21433D6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81738" y="3844925"/>
            <a:ext cx="21399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
            <a:extLst>
              <a:ext uri="{FF2B5EF4-FFF2-40B4-BE49-F238E27FC236}">
                <a16:creationId xmlns:a16="http://schemas.microsoft.com/office/drawing/2014/main" id="{91F600EC-7224-412B-6407-F966B0E83F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888" y="4275138"/>
            <a:ext cx="1512887"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a:extLst>
              <a:ext uri="{FF2B5EF4-FFF2-40B4-BE49-F238E27FC236}">
                <a16:creationId xmlns:a16="http://schemas.microsoft.com/office/drawing/2014/main" id="{4D8E9C4A-029B-8C6D-9545-CB3DDEA89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20963" y="4573588"/>
            <a:ext cx="16510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7">
            <a:extLst>
              <a:ext uri="{FF2B5EF4-FFF2-40B4-BE49-F238E27FC236}">
                <a16:creationId xmlns:a16="http://schemas.microsoft.com/office/drawing/2014/main" id="{CB2FFA3A-B415-BF4C-9591-3C367A4E2C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6125" y="4419600"/>
            <a:ext cx="1350963"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rrow: Left 16">
            <a:hlinkClick r:id="rId6" action="ppaction://hlinksldjump"/>
            <a:extLst>
              <a:ext uri="{FF2B5EF4-FFF2-40B4-BE49-F238E27FC236}">
                <a16:creationId xmlns:a16="http://schemas.microsoft.com/office/drawing/2014/main" id="{DC33446D-80D8-788B-04B6-6F43AC5E028D}"/>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31EF51AD-8D2F-DF08-6FEE-91D771BF853D}"/>
              </a:ext>
            </a:extLst>
          </p:cNvPr>
          <p:cNvSpPr>
            <a:spLocks noGrp="1"/>
          </p:cNvSpPr>
          <p:nvPr>
            <p:ph type="title"/>
          </p:nvPr>
        </p:nvSpPr>
        <p:spPr>
          <a:xfrm>
            <a:off x="457200" y="479425"/>
            <a:ext cx="8220075" cy="993775"/>
          </a:xfrm>
        </p:spPr>
        <p:txBody>
          <a:bodyPr/>
          <a:lstStyle/>
          <a:p>
            <a:pPr eaLnBrk="1" hangingPunct="1"/>
            <a:r>
              <a:rPr lang="en-GB" altLang="en-US" sz="3600" dirty="0"/>
              <a:t>Look After Our Personal Hygiene</a:t>
            </a:r>
          </a:p>
        </p:txBody>
      </p:sp>
      <p:sp>
        <p:nvSpPr>
          <p:cNvPr id="4" name="Rectangle: Rounded Corners 3">
            <a:extLst>
              <a:ext uri="{FF2B5EF4-FFF2-40B4-BE49-F238E27FC236}">
                <a16:creationId xmlns:a16="http://schemas.microsoft.com/office/drawing/2014/main" id="{C4895025-F2C7-5FE5-2C9B-F92CB6FCF1BC}"/>
              </a:ext>
            </a:extLst>
          </p:cNvPr>
          <p:cNvSpPr/>
          <p:nvPr/>
        </p:nvSpPr>
        <p:spPr>
          <a:xfrm>
            <a:off x="755650" y="1370013"/>
            <a:ext cx="7632700" cy="976312"/>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Looking after our personal hygiene means we need to keep ourselves clean. We need to wash and have baths or showers to keep our bodies clean. We need to wash our hair too.</a:t>
            </a:r>
          </a:p>
        </p:txBody>
      </p:sp>
      <p:sp>
        <p:nvSpPr>
          <p:cNvPr id="6" name="Oval 5">
            <a:extLst>
              <a:ext uri="{FF2B5EF4-FFF2-40B4-BE49-F238E27FC236}">
                <a16:creationId xmlns:a16="http://schemas.microsoft.com/office/drawing/2014/main" id="{FBD74992-22EC-B7B9-7BB1-1FEA71AA40EF}"/>
              </a:ext>
            </a:extLst>
          </p:cNvPr>
          <p:cNvSpPr/>
          <p:nvPr/>
        </p:nvSpPr>
        <p:spPr>
          <a:xfrm>
            <a:off x="6330950" y="4127500"/>
            <a:ext cx="2057400" cy="2057400"/>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Rounded Corners 25">
            <a:extLst>
              <a:ext uri="{FF2B5EF4-FFF2-40B4-BE49-F238E27FC236}">
                <a16:creationId xmlns:a16="http://schemas.microsoft.com/office/drawing/2014/main" id="{DC27B64B-EE8D-4967-133B-0422A2EE38E1}"/>
              </a:ext>
            </a:extLst>
          </p:cNvPr>
          <p:cNvSpPr/>
          <p:nvPr/>
        </p:nvSpPr>
        <p:spPr>
          <a:xfrm>
            <a:off x="750888" y="3943350"/>
            <a:ext cx="5356225" cy="676275"/>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Brushing your teeth is very important to make sure your teeth are clean and healthy.</a:t>
            </a:r>
          </a:p>
        </p:txBody>
      </p:sp>
      <p:sp>
        <p:nvSpPr>
          <p:cNvPr id="28" name="Rectangle: Rounded Corners 27">
            <a:extLst>
              <a:ext uri="{FF2B5EF4-FFF2-40B4-BE49-F238E27FC236}">
                <a16:creationId xmlns:a16="http://schemas.microsoft.com/office/drawing/2014/main" id="{A2DEDB7A-D708-ADE3-850A-5CC4E117E5DE}"/>
              </a:ext>
            </a:extLst>
          </p:cNvPr>
          <p:cNvSpPr/>
          <p:nvPr/>
        </p:nvSpPr>
        <p:spPr>
          <a:xfrm>
            <a:off x="755650" y="2470150"/>
            <a:ext cx="7627938" cy="1349375"/>
          </a:xfrm>
          <a:prstGeom prst="roundRect">
            <a:avLst/>
          </a:prstGeom>
          <a:solidFill>
            <a:schemeClr val="bg1"/>
          </a:solidFill>
          <a:ln w="28575">
            <a:solidFill>
              <a:srgbClr val="0093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We need to wash our hands lots of times throughout the day. Washing our hands after going to the toilet and before we have anything to eat and drink is particularly important.  Don’t worry if your hands get dirty while you are playing, just give them a wash with some soap.</a:t>
            </a:r>
          </a:p>
        </p:txBody>
      </p:sp>
      <p:pic>
        <p:nvPicPr>
          <p:cNvPr id="14343" name="Picture 12">
            <a:extLst>
              <a:ext uri="{FF2B5EF4-FFF2-40B4-BE49-F238E27FC236}">
                <a16:creationId xmlns:a16="http://schemas.microsoft.com/office/drawing/2014/main" id="{FE092E68-CA29-17C3-F055-2D40EC88FB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3943350"/>
            <a:ext cx="200818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4">
            <a:extLst>
              <a:ext uri="{FF2B5EF4-FFF2-40B4-BE49-F238E27FC236}">
                <a16:creationId xmlns:a16="http://schemas.microsoft.com/office/drawing/2014/main" id="{497F75FD-DB0C-1E9A-F01D-7150E05E25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4743450"/>
            <a:ext cx="126365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3">
            <a:extLst>
              <a:ext uri="{FF2B5EF4-FFF2-40B4-BE49-F238E27FC236}">
                <a16:creationId xmlns:a16="http://schemas.microsoft.com/office/drawing/2014/main" id="{39D4EB39-40AF-F42F-497B-95BACBC62DE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4697413"/>
            <a:ext cx="12827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rrow: Left 17">
            <a:hlinkClick r:id="rId5" action="ppaction://hlinksldjump"/>
            <a:extLst>
              <a:ext uri="{FF2B5EF4-FFF2-40B4-BE49-F238E27FC236}">
                <a16:creationId xmlns:a16="http://schemas.microsoft.com/office/drawing/2014/main" id="{00C509FA-A490-0EED-5AAD-C7D7CF305DA6}"/>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
        <p:nvSpPr>
          <p:cNvPr id="2" name="Oval 1">
            <a:extLst>
              <a:ext uri="{FF2B5EF4-FFF2-40B4-BE49-F238E27FC236}">
                <a16:creationId xmlns:a16="http://schemas.microsoft.com/office/drawing/2014/main" id="{0FA254DC-4B41-CEF0-8C3F-B423E1353BCC}"/>
              </a:ext>
            </a:extLst>
          </p:cNvPr>
          <p:cNvSpPr/>
          <p:nvPr/>
        </p:nvSpPr>
        <p:spPr>
          <a:xfrm>
            <a:off x="2662238" y="4743450"/>
            <a:ext cx="1543050" cy="1543050"/>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A6BC30A5-EBBA-E031-497B-AEDB7F9C769A}"/>
              </a:ext>
            </a:extLst>
          </p:cNvPr>
          <p:cNvSpPr>
            <a:spLocks noGrp="1"/>
          </p:cNvSpPr>
          <p:nvPr>
            <p:ph type="title"/>
          </p:nvPr>
        </p:nvSpPr>
        <p:spPr>
          <a:xfrm>
            <a:off x="457200" y="479425"/>
            <a:ext cx="8220075" cy="993775"/>
          </a:xfrm>
        </p:spPr>
        <p:txBody>
          <a:bodyPr/>
          <a:lstStyle/>
          <a:p>
            <a:pPr eaLnBrk="1" hangingPunct="1"/>
            <a:r>
              <a:rPr lang="en-GB" altLang="en-US" sz="3600" dirty="0"/>
              <a:t>Think About What We Need to Wear</a:t>
            </a:r>
          </a:p>
        </p:txBody>
      </p:sp>
      <p:sp>
        <p:nvSpPr>
          <p:cNvPr id="4" name="Rectangle: Rounded Corners 3">
            <a:extLst>
              <a:ext uri="{FF2B5EF4-FFF2-40B4-BE49-F238E27FC236}">
                <a16:creationId xmlns:a16="http://schemas.microsoft.com/office/drawing/2014/main" id="{69CB4800-8B2E-4612-6CCE-21CBEB41BEBE}"/>
              </a:ext>
            </a:extLst>
          </p:cNvPr>
          <p:cNvSpPr/>
          <p:nvPr/>
        </p:nvSpPr>
        <p:spPr>
          <a:xfrm>
            <a:off x="755650" y="1370013"/>
            <a:ext cx="7632700" cy="674687"/>
          </a:xfrm>
          <a:prstGeom prst="roundRect">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To look after ourselves in different types of weather, we need to wear different types of clothing. </a:t>
            </a:r>
          </a:p>
        </p:txBody>
      </p:sp>
      <p:sp>
        <p:nvSpPr>
          <p:cNvPr id="6" name="Oval 5">
            <a:extLst>
              <a:ext uri="{FF2B5EF4-FFF2-40B4-BE49-F238E27FC236}">
                <a16:creationId xmlns:a16="http://schemas.microsoft.com/office/drawing/2014/main" id="{0772FCD3-E724-3DD7-525D-4821DF34489D}"/>
              </a:ext>
            </a:extLst>
          </p:cNvPr>
          <p:cNvSpPr/>
          <p:nvPr/>
        </p:nvSpPr>
        <p:spPr>
          <a:xfrm>
            <a:off x="6330950" y="4127500"/>
            <a:ext cx="2057400" cy="2057400"/>
          </a:xfrm>
          <a:prstGeom prst="ellipse">
            <a:avLst/>
          </a:prstGeom>
          <a:solidFill>
            <a:srgbClr val="86B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Rounded Corners 25">
            <a:extLst>
              <a:ext uri="{FF2B5EF4-FFF2-40B4-BE49-F238E27FC236}">
                <a16:creationId xmlns:a16="http://schemas.microsoft.com/office/drawing/2014/main" id="{EC6E6CEB-839C-4716-A008-64B8E7A455E5}"/>
              </a:ext>
            </a:extLst>
          </p:cNvPr>
          <p:cNvSpPr/>
          <p:nvPr/>
        </p:nvSpPr>
        <p:spPr>
          <a:xfrm>
            <a:off x="750888" y="3148013"/>
            <a:ext cx="7632700" cy="881062"/>
          </a:xfrm>
          <a:prstGeom prst="roundRect">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When the weather is cold, we need to wear clothes that will help keep us warm – especially when we go outside. We need to wear woolly hats, gloves, coats and scarves. </a:t>
            </a:r>
          </a:p>
        </p:txBody>
      </p:sp>
      <p:sp>
        <p:nvSpPr>
          <p:cNvPr id="28" name="Rectangle: Rounded Corners 27">
            <a:extLst>
              <a:ext uri="{FF2B5EF4-FFF2-40B4-BE49-F238E27FC236}">
                <a16:creationId xmlns:a16="http://schemas.microsoft.com/office/drawing/2014/main" id="{01322618-D0B3-DAEA-1574-7C9D50DEFCA9}"/>
              </a:ext>
            </a:extLst>
          </p:cNvPr>
          <p:cNvSpPr/>
          <p:nvPr/>
        </p:nvSpPr>
        <p:spPr>
          <a:xfrm>
            <a:off x="755650" y="2116138"/>
            <a:ext cx="7627938" cy="958850"/>
          </a:xfrm>
          <a:prstGeom prst="roundRect">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When the weather is hot and sunny, we need to wear clothes that help to keep us cool. We also need to protect ourselves from the sun by wearing sun hats, sunglasses and sun cream.</a:t>
            </a:r>
          </a:p>
        </p:txBody>
      </p:sp>
      <p:sp>
        <p:nvSpPr>
          <p:cNvPr id="11" name="Rectangle: Rounded Corners 10">
            <a:extLst>
              <a:ext uri="{FF2B5EF4-FFF2-40B4-BE49-F238E27FC236}">
                <a16:creationId xmlns:a16="http://schemas.microsoft.com/office/drawing/2014/main" id="{5C011B20-7F5D-1A28-5368-3855ACAC45B7}"/>
              </a:ext>
            </a:extLst>
          </p:cNvPr>
          <p:cNvSpPr/>
          <p:nvPr/>
        </p:nvSpPr>
        <p:spPr>
          <a:xfrm>
            <a:off x="750888" y="4100513"/>
            <a:ext cx="5459412" cy="742950"/>
          </a:xfrm>
          <a:prstGeom prst="roundRect">
            <a:avLst/>
          </a:prstGeom>
          <a:solidFill>
            <a:schemeClr val="bg1"/>
          </a:solidFill>
          <a:ln w="28575">
            <a:solidFill>
              <a:srgbClr val="85BD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What is your favourite type of weather? What do you need to wear to look after yourself?</a:t>
            </a:r>
          </a:p>
        </p:txBody>
      </p:sp>
      <p:pic>
        <p:nvPicPr>
          <p:cNvPr id="15368" name="Picture 1">
            <a:extLst>
              <a:ext uri="{FF2B5EF4-FFF2-40B4-BE49-F238E27FC236}">
                <a16:creationId xmlns:a16="http://schemas.microsoft.com/office/drawing/2014/main" id="{2EEC643B-2186-8485-8487-B3FF32B984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4156075"/>
            <a:ext cx="822325"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2">
            <a:extLst>
              <a:ext uri="{FF2B5EF4-FFF2-40B4-BE49-F238E27FC236}">
                <a16:creationId xmlns:a16="http://schemas.microsoft.com/office/drawing/2014/main" id="{13C54384-0BFE-28CC-7BAF-FAEED19E34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1088" y="4083050"/>
            <a:ext cx="6064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6">
            <a:extLst>
              <a:ext uri="{FF2B5EF4-FFF2-40B4-BE49-F238E27FC236}">
                <a16:creationId xmlns:a16="http://schemas.microsoft.com/office/drawing/2014/main" id="{229492B2-2D11-8766-A7AC-D8A0444304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350" y="5192713"/>
            <a:ext cx="9525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7">
            <a:extLst>
              <a:ext uri="{FF2B5EF4-FFF2-40B4-BE49-F238E27FC236}">
                <a16:creationId xmlns:a16="http://schemas.microsoft.com/office/drawing/2014/main" id="{92F5671A-C021-121A-D4AD-FC5FE21F2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5226050"/>
            <a:ext cx="120491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8">
            <a:extLst>
              <a:ext uri="{FF2B5EF4-FFF2-40B4-BE49-F238E27FC236}">
                <a16:creationId xmlns:a16="http://schemas.microsoft.com/office/drawing/2014/main" id="{66529641-39CD-B847-D66A-7AE16345023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33888" y="5422900"/>
            <a:ext cx="127158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7">
            <a:extLst>
              <a:ext uri="{FF2B5EF4-FFF2-40B4-BE49-F238E27FC236}">
                <a16:creationId xmlns:a16="http://schemas.microsoft.com/office/drawing/2014/main" id="{94A389C5-D40B-C759-9C33-3BDC9A94334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9613" y="5026025"/>
            <a:ext cx="481012"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8">
            <a:extLst>
              <a:ext uri="{FF2B5EF4-FFF2-40B4-BE49-F238E27FC236}">
                <a16:creationId xmlns:a16="http://schemas.microsoft.com/office/drawing/2014/main" id="{E33E2D1C-3657-700C-94AC-DF26E52F64A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40063" y="5186363"/>
            <a:ext cx="1346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rrow: Left 22">
            <a:hlinkClick r:id="rId9" action="ppaction://hlinksldjump"/>
            <a:extLst>
              <a:ext uri="{FF2B5EF4-FFF2-40B4-BE49-F238E27FC236}">
                <a16:creationId xmlns:a16="http://schemas.microsoft.com/office/drawing/2014/main" id="{46EEDD04-BE84-FC95-10AB-589F49B4656B}"/>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858998A3-3397-0EA9-A8F0-AE0C77CC876F}"/>
              </a:ext>
            </a:extLst>
          </p:cNvPr>
          <p:cNvSpPr>
            <a:spLocks noGrp="1"/>
          </p:cNvSpPr>
          <p:nvPr>
            <p:ph type="title"/>
          </p:nvPr>
        </p:nvSpPr>
        <p:spPr>
          <a:xfrm>
            <a:off x="457200" y="479425"/>
            <a:ext cx="8220075" cy="993775"/>
          </a:xfrm>
        </p:spPr>
        <p:txBody>
          <a:bodyPr/>
          <a:lstStyle/>
          <a:p>
            <a:pPr eaLnBrk="1" hangingPunct="1"/>
            <a:r>
              <a:rPr lang="en-GB" altLang="en-US" sz="3600"/>
              <a:t>Have Plenty of Rest and Sleep</a:t>
            </a:r>
          </a:p>
        </p:txBody>
      </p:sp>
      <p:sp>
        <p:nvSpPr>
          <p:cNvPr id="4" name="Rectangle: Rounded Corners 3">
            <a:extLst>
              <a:ext uri="{FF2B5EF4-FFF2-40B4-BE49-F238E27FC236}">
                <a16:creationId xmlns:a16="http://schemas.microsoft.com/office/drawing/2014/main" id="{063564E2-6208-6865-A11B-A08A79475ADA}"/>
              </a:ext>
            </a:extLst>
          </p:cNvPr>
          <p:cNvSpPr/>
          <p:nvPr/>
        </p:nvSpPr>
        <p:spPr>
          <a:xfrm>
            <a:off x="755650" y="1370013"/>
            <a:ext cx="7632700" cy="984250"/>
          </a:xfrm>
          <a:prstGeom prst="roundRect">
            <a:avLst/>
          </a:prstGeom>
          <a:solidFill>
            <a:schemeClr val="bg1"/>
          </a:solidFill>
          <a:ln w="28575">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Our bodies will tell us when we need a rest. Sometimes when we are playing, we will need to stop for a rest – especially if we have been running around!</a:t>
            </a:r>
          </a:p>
        </p:txBody>
      </p:sp>
      <p:sp>
        <p:nvSpPr>
          <p:cNvPr id="6" name="Oval 5">
            <a:extLst>
              <a:ext uri="{FF2B5EF4-FFF2-40B4-BE49-F238E27FC236}">
                <a16:creationId xmlns:a16="http://schemas.microsoft.com/office/drawing/2014/main" id="{FE5B1646-ACCD-1643-FCCF-C0B9D3400751}"/>
              </a:ext>
            </a:extLst>
          </p:cNvPr>
          <p:cNvSpPr/>
          <p:nvPr/>
        </p:nvSpPr>
        <p:spPr>
          <a:xfrm>
            <a:off x="6330950" y="4127500"/>
            <a:ext cx="2057400" cy="2057400"/>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Rounded Corners 25">
            <a:extLst>
              <a:ext uri="{FF2B5EF4-FFF2-40B4-BE49-F238E27FC236}">
                <a16:creationId xmlns:a16="http://schemas.microsoft.com/office/drawing/2014/main" id="{3AB0340A-0BB8-4952-770F-A92F681A5731}"/>
              </a:ext>
            </a:extLst>
          </p:cNvPr>
          <p:cNvSpPr/>
          <p:nvPr/>
        </p:nvSpPr>
        <p:spPr>
          <a:xfrm>
            <a:off x="750888" y="3905250"/>
            <a:ext cx="5227637" cy="717550"/>
          </a:xfrm>
          <a:prstGeom prst="roundRect">
            <a:avLst/>
          </a:prstGeom>
          <a:solidFill>
            <a:schemeClr val="bg1"/>
          </a:solidFill>
          <a:ln w="28575">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What do you do before you go to bed? Do you like having a bedtime story?</a:t>
            </a:r>
          </a:p>
        </p:txBody>
      </p:sp>
      <p:sp>
        <p:nvSpPr>
          <p:cNvPr id="28" name="Rectangle: Rounded Corners 27">
            <a:extLst>
              <a:ext uri="{FF2B5EF4-FFF2-40B4-BE49-F238E27FC236}">
                <a16:creationId xmlns:a16="http://schemas.microsoft.com/office/drawing/2014/main" id="{EDD8F7DA-168E-CC99-EB27-E81CB4C93DD9}"/>
              </a:ext>
            </a:extLst>
          </p:cNvPr>
          <p:cNvSpPr/>
          <p:nvPr/>
        </p:nvSpPr>
        <p:spPr>
          <a:xfrm>
            <a:off x="755650" y="2493963"/>
            <a:ext cx="7627938" cy="1271587"/>
          </a:xfrm>
          <a:prstGeom prst="roundRect">
            <a:avLst/>
          </a:prstGeom>
          <a:solidFill>
            <a:schemeClr val="bg1"/>
          </a:solidFill>
          <a:ln w="28575">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altLang="en-US" dirty="0">
                <a:solidFill>
                  <a:schemeClr val="tx1"/>
                </a:solidFill>
              </a:rPr>
              <a:t>We need to get lots of rest and sleep at night time too. Getting a good night’s sleep helps our bodies to grow and makes us feel better. We will feel sleepy if we do not get enough sleep and this means we are not able to learn or play properly.</a:t>
            </a:r>
          </a:p>
        </p:txBody>
      </p:sp>
      <p:pic>
        <p:nvPicPr>
          <p:cNvPr id="16391" name="Picture 4">
            <a:extLst>
              <a:ext uri="{FF2B5EF4-FFF2-40B4-BE49-F238E27FC236}">
                <a16:creationId xmlns:a16="http://schemas.microsoft.com/office/drawing/2014/main" id="{D599806B-78B6-065D-C590-62C24EEDCE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3463" y="4283075"/>
            <a:ext cx="2490787"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a:extLst>
              <a:ext uri="{FF2B5EF4-FFF2-40B4-BE49-F238E27FC236}">
                <a16:creationId xmlns:a16="http://schemas.microsoft.com/office/drawing/2014/main" id="{1F7EB85A-56B3-A7BD-4FC6-54288C35DA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800" y="4702175"/>
            <a:ext cx="1766888"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a:extLst>
              <a:ext uri="{FF2B5EF4-FFF2-40B4-BE49-F238E27FC236}">
                <a16:creationId xmlns:a16="http://schemas.microsoft.com/office/drawing/2014/main" id="{4610BE59-5E8B-DD84-B674-EE0F6AA786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98763" y="4787900"/>
            <a:ext cx="1077912"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1">
            <a:extLst>
              <a:ext uri="{FF2B5EF4-FFF2-40B4-BE49-F238E27FC236}">
                <a16:creationId xmlns:a16="http://schemas.microsoft.com/office/drawing/2014/main" id="{D0DC7953-844C-E01A-D58F-E398C872C8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90988" y="4775200"/>
            <a:ext cx="18875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rrow: Left 24">
            <a:hlinkClick r:id="rId6" action="ppaction://hlinksldjump"/>
            <a:extLst>
              <a:ext uri="{FF2B5EF4-FFF2-40B4-BE49-F238E27FC236}">
                <a16:creationId xmlns:a16="http://schemas.microsoft.com/office/drawing/2014/main" id="{8F69C76C-FA81-1CCC-12EF-CEACD2248F29}"/>
              </a:ext>
            </a:extLst>
          </p:cNvPr>
          <p:cNvSpPr/>
          <p:nvPr/>
        </p:nvSpPr>
        <p:spPr>
          <a:xfrm>
            <a:off x="180975" y="6092825"/>
            <a:ext cx="1139825" cy="565150"/>
          </a:xfrm>
          <a:prstGeom prst="leftArrow">
            <a:avLst>
              <a:gd name="adj1" fmla="val 50000"/>
              <a:gd name="adj2" fmla="val 690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back</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93524212-C84A-5402-CFFE-1C8E35990F26}"/>
              </a:ext>
            </a:extLst>
          </p:cNvPr>
          <p:cNvSpPr>
            <a:spLocks noChangeArrowheads="1"/>
          </p:cNvSpPr>
          <p:nvPr/>
        </p:nvSpPr>
        <p:spPr bwMode="auto">
          <a:xfrm>
            <a:off x="708025" y="776288"/>
            <a:ext cx="7848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0"/>
                <a:cs typeface="Twinkl"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0"/>
                <a:cs typeface="Twinkl"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0"/>
                <a:cs typeface="Twinkl"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0"/>
                <a:cs typeface="Twinkl" pitchFamily="50" charset="0"/>
              </a:defRPr>
            </a:lvl9pPr>
          </a:lstStyle>
          <a:p>
            <a:pPr eaLnBrk="1" hangingPunct="1">
              <a:lnSpc>
                <a:spcPct val="100000"/>
              </a:lnSpc>
              <a:spcBef>
                <a:spcPct val="0"/>
              </a:spcBef>
              <a:buFontTx/>
              <a:buNone/>
            </a:pPr>
            <a:r>
              <a:rPr lang="en-GB" altLang="en-US">
                <a:solidFill>
                  <a:schemeClr val="tx1"/>
                </a:solidFill>
              </a:rPr>
              <a:t>Can you remember some of the things you need to do to look after yourself?</a:t>
            </a:r>
          </a:p>
        </p:txBody>
      </p:sp>
      <p:grpSp>
        <p:nvGrpSpPr>
          <p:cNvPr id="41" name="Group 40">
            <a:extLst>
              <a:ext uri="{FF2B5EF4-FFF2-40B4-BE49-F238E27FC236}">
                <a16:creationId xmlns:a16="http://schemas.microsoft.com/office/drawing/2014/main" id="{5A5EB352-94AC-CF71-E290-390A3FCEC050}"/>
              </a:ext>
            </a:extLst>
          </p:cNvPr>
          <p:cNvGrpSpPr>
            <a:grpSpLocks/>
          </p:cNvGrpSpPr>
          <p:nvPr/>
        </p:nvGrpSpPr>
        <p:grpSpPr bwMode="auto">
          <a:xfrm>
            <a:off x="6035675" y="3995738"/>
            <a:ext cx="2490788" cy="2055812"/>
            <a:chOff x="6035360" y="3995418"/>
            <a:chExt cx="2491254" cy="2056856"/>
          </a:xfrm>
        </p:grpSpPr>
        <p:sp>
          <p:nvSpPr>
            <p:cNvPr id="27" name="Oval 26">
              <a:extLst>
                <a:ext uri="{FF2B5EF4-FFF2-40B4-BE49-F238E27FC236}">
                  <a16:creationId xmlns:a16="http://schemas.microsoft.com/office/drawing/2014/main" id="{C5DCAFD8-89F4-EF53-BE0B-A997E843CDE7}"/>
                </a:ext>
              </a:extLst>
            </p:cNvPr>
            <p:cNvSpPr/>
            <p:nvPr/>
          </p:nvSpPr>
          <p:spPr>
            <a:xfrm>
              <a:off x="6332279" y="3995418"/>
              <a:ext cx="2056197" cy="2056856"/>
            </a:xfrm>
            <a:prstGeom prst="ellipse">
              <a:avLst/>
            </a:prstGeom>
            <a:solidFill>
              <a:srgbClr val="7768A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29" name="Picture 27">
              <a:extLst>
                <a:ext uri="{FF2B5EF4-FFF2-40B4-BE49-F238E27FC236}">
                  <a16:creationId xmlns:a16="http://schemas.microsoft.com/office/drawing/2014/main" id="{C50812AD-D6E4-AF2B-5F42-A23BDD7838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360" y="4150066"/>
              <a:ext cx="2491254" cy="166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 name="Group 39">
            <a:extLst>
              <a:ext uri="{FF2B5EF4-FFF2-40B4-BE49-F238E27FC236}">
                <a16:creationId xmlns:a16="http://schemas.microsoft.com/office/drawing/2014/main" id="{E339EE19-1F7C-FA5E-8580-9076EDD63E6B}"/>
              </a:ext>
            </a:extLst>
          </p:cNvPr>
          <p:cNvGrpSpPr>
            <a:grpSpLocks/>
          </p:cNvGrpSpPr>
          <p:nvPr/>
        </p:nvGrpSpPr>
        <p:grpSpPr bwMode="auto">
          <a:xfrm>
            <a:off x="6330950" y="1371600"/>
            <a:ext cx="2057400" cy="2101850"/>
            <a:chOff x="6331495" y="1372144"/>
            <a:chExt cx="2056856" cy="2101896"/>
          </a:xfrm>
        </p:grpSpPr>
        <p:sp>
          <p:nvSpPr>
            <p:cNvPr id="29" name="Oval 28">
              <a:extLst>
                <a:ext uri="{FF2B5EF4-FFF2-40B4-BE49-F238E27FC236}">
                  <a16:creationId xmlns:a16="http://schemas.microsoft.com/office/drawing/2014/main" id="{849F7B5E-F8A9-922D-81F5-B501606358B0}"/>
                </a:ext>
              </a:extLst>
            </p:cNvPr>
            <p:cNvSpPr/>
            <p:nvPr/>
          </p:nvSpPr>
          <p:spPr>
            <a:xfrm>
              <a:off x="6331495" y="1416595"/>
              <a:ext cx="2056856" cy="2057445"/>
            </a:xfrm>
            <a:prstGeom prst="ellipse">
              <a:avLst/>
            </a:prstGeom>
            <a:solidFill>
              <a:srgbClr val="86BE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26" name="Picture 29">
              <a:extLst>
                <a:ext uri="{FF2B5EF4-FFF2-40B4-BE49-F238E27FC236}">
                  <a16:creationId xmlns:a16="http://schemas.microsoft.com/office/drawing/2014/main" id="{5BCA9DB1-643B-CC58-C0A8-EB5B8F2DEE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8559" y="1401915"/>
              <a:ext cx="878617" cy="199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30">
              <a:extLst>
                <a:ext uri="{FF2B5EF4-FFF2-40B4-BE49-F238E27FC236}">
                  <a16:creationId xmlns:a16="http://schemas.microsoft.com/office/drawing/2014/main" id="{AB7EC848-B8C3-E7D1-4F9A-B2D4470CA1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7175" y="1372144"/>
              <a:ext cx="713772" cy="199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 21">
            <a:extLst>
              <a:ext uri="{FF2B5EF4-FFF2-40B4-BE49-F238E27FC236}">
                <a16:creationId xmlns:a16="http://schemas.microsoft.com/office/drawing/2014/main" id="{B5BF1CB7-9E3A-ACCD-887F-77F653465080}"/>
              </a:ext>
            </a:extLst>
          </p:cNvPr>
          <p:cNvGrpSpPr>
            <a:grpSpLocks/>
          </p:cNvGrpSpPr>
          <p:nvPr/>
        </p:nvGrpSpPr>
        <p:grpSpPr bwMode="auto">
          <a:xfrm>
            <a:off x="3590925" y="1409700"/>
            <a:ext cx="2057400" cy="2057400"/>
            <a:chOff x="3591145" y="1410130"/>
            <a:chExt cx="2056856" cy="2056286"/>
          </a:xfrm>
        </p:grpSpPr>
        <p:sp>
          <p:nvSpPr>
            <p:cNvPr id="32" name="Oval 31">
              <a:extLst>
                <a:ext uri="{FF2B5EF4-FFF2-40B4-BE49-F238E27FC236}">
                  <a16:creationId xmlns:a16="http://schemas.microsoft.com/office/drawing/2014/main" id="{FAEF17F5-C42D-3324-639A-1E4F23161A10}"/>
                </a:ext>
              </a:extLst>
            </p:cNvPr>
            <p:cNvSpPr/>
            <p:nvPr/>
          </p:nvSpPr>
          <p:spPr>
            <a:xfrm>
              <a:off x="3591145" y="1410130"/>
              <a:ext cx="2056856" cy="2056286"/>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24" name="Picture 32">
              <a:extLst>
                <a:ext uri="{FF2B5EF4-FFF2-40B4-BE49-F238E27FC236}">
                  <a16:creationId xmlns:a16="http://schemas.microsoft.com/office/drawing/2014/main" id="{6FDBB91A-6B8D-C8FD-F1B0-9E2B3FBE42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639" y="1416477"/>
              <a:ext cx="1892269" cy="183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Group 42">
            <a:extLst>
              <a:ext uri="{FF2B5EF4-FFF2-40B4-BE49-F238E27FC236}">
                <a16:creationId xmlns:a16="http://schemas.microsoft.com/office/drawing/2014/main" id="{91B25A83-5D39-AC51-4801-BEE1E15894D3}"/>
              </a:ext>
            </a:extLst>
          </p:cNvPr>
          <p:cNvGrpSpPr>
            <a:grpSpLocks/>
          </p:cNvGrpSpPr>
          <p:nvPr/>
        </p:nvGrpSpPr>
        <p:grpSpPr bwMode="auto">
          <a:xfrm>
            <a:off x="763588" y="4000500"/>
            <a:ext cx="2057400" cy="2057400"/>
            <a:chOff x="764287" y="4000916"/>
            <a:chExt cx="2056856" cy="2056984"/>
          </a:xfrm>
        </p:grpSpPr>
        <p:sp>
          <p:nvSpPr>
            <p:cNvPr id="34" name="Oval 33">
              <a:extLst>
                <a:ext uri="{FF2B5EF4-FFF2-40B4-BE49-F238E27FC236}">
                  <a16:creationId xmlns:a16="http://schemas.microsoft.com/office/drawing/2014/main" id="{0E43666F-BA1C-6CD6-622D-A6EFFDA99F8A}"/>
                </a:ext>
              </a:extLst>
            </p:cNvPr>
            <p:cNvSpPr/>
            <p:nvPr/>
          </p:nvSpPr>
          <p:spPr>
            <a:xfrm>
              <a:off x="764287" y="4000916"/>
              <a:ext cx="2056856" cy="2056984"/>
            </a:xfrm>
            <a:prstGeom prst="ellipse">
              <a:avLst/>
            </a:prstGeom>
            <a:solidFill>
              <a:srgbClr val="F281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22" name="Picture 34">
              <a:extLst>
                <a:ext uri="{FF2B5EF4-FFF2-40B4-BE49-F238E27FC236}">
                  <a16:creationId xmlns:a16="http://schemas.microsoft.com/office/drawing/2014/main" id="{A3B2E1F4-7314-339A-BE5D-5B39AB1FC12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64287" y="4084978"/>
              <a:ext cx="2056430" cy="19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D7030F02-476C-3B3C-AA5F-F61973FC34E0}"/>
              </a:ext>
            </a:extLst>
          </p:cNvPr>
          <p:cNvGrpSpPr>
            <a:grpSpLocks/>
          </p:cNvGrpSpPr>
          <p:nvPr/>
        </p:nvGrpSpPr>
        <p:grpSpPr bwMode="auto">
          <a:xfrm>
            <a:off x="708025" y="1371600"/>
            <a:ext cx="2200275" cy="2057400"/>
            <a:chOff x="707622" y="1372144"/>
            <a:chExt cx="2200030" cy="2056856"/>
          </a:xfrm>
        </p:grpSpPr>
        <p:sp>
          <p:nvSpPr>
            <p:cNvPr id="36" name="Oval 35">
              <a:extLst>
                <a:ext uri="{FF2B5EF4-FFF2-40B4-BE49-F238E27FC236}">
                  <a16:creationId xmlns:a16="http://schemas.microsoft.com/office/drawing/2014/main" id="{D1645449-4254-E009-D463-6ECB6E39369C}"/>
                </a:ext>
              </a:extLst>
            </p:cNvPr>
            <p:cNvSpPr/>
            <p:nvPr/>
          </p:nvSpPr>
          <p:spPr>
            <a:xfrm>
              <a:off x="742543" y="1372144"/>
              <a:ext cx="2057171" cy="2056856"/>
            </a:xfrm>
            <a:prstGeom prst="ellipse">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17420" name="Picture 36">
              <a:extLst>
                <a:ext uri="{FF2B5EF4-FFF2-40B4-BE49-F238E27FC236}">
                  <a16:creationId xmlns:a16="http://schemas.microsoft.com/office/drawing/2014/main" id="{36C5477C-DFA8-BD32-8A8D-B6723AF25C3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7622" y="1610565"/>
              <a:ext cx="2200030" cy="139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2" name="Group 41">
            <a:extLst>
              <a:ext uri="{FF2B5EF4-FFF2-40B4-BE49-F238E27FC236}">
                <a16:creationId xmlns:a16="http://schemas.microsoft.com/office/drawing/2014/main" id="{3C465B82-C74D-7A08-1C70-B40017B2C9E6}"/>
              </a:ext>
            </a:extLst>
          </p:cNvPr>
          <p:cNvGrpSpPr>
            <a:grpSpLocks/>
          </p:cNvGrpSpPr>
          <p:nvPr/>
        </p:nvGrpSpPr>
        <p:grpSpPr bwMode="auto">
          <a:xfrm>
            <a:off x="3494088" y="3959225"/>
            <a:ext cx="2057400" cy="2057400"/>
            <a:chOff x="3494621" y="3958987"/>
            <a:chExt cx="2057031" cy="2056856"/>
          </a:xfrm>
        </p:grpSpPr>
        <p:sp>
          <p:nvSpPr>
            <p:cNvPr id="38" name="Oval 37">
              <a:extLst>
                <a:ext uri="{FF2B5EF4-FFF2-40B4-BE49-F238E27FC236}">
                  <a16:creationId xmlns:a16="http://schemas.microsoft.com/office/drawing/2014/main" id="{0F7760CC-5143-1EDA-1A0D-F63E6B55E7CA}"/>
                </a:ext>
              </a:extLst>
            </p:cNvPr>
            <p:cNvSpPr/>
            <p:nvPr/>
          </p:nvSpPr>
          <p:spPr>
            <a:xfrm>
              <a:off x="3494621" y="3958987"/>
              <a:ext cx="2057031" cy="2056856"/>
            </a:xfrm>
            <a:prstGeom prst="ellipse">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7418" name="Picture 38">
              <a:extLst>
                <a:ext uri="{FF2B5EF4-FFF2-40B4-BE49-F238E27FC236}">
                  <a16:creationId xmlns:a16="http://schemas.microsoft.com/office/drawing/2014/main" id="{06D8843F-A275-666F-A32D-967E94CB89D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9554" y="3966694"/>
              <a:ext cx="1317796" cy="194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Rounded Corners 22">
            <a:extLst>
              <a:ext uri="{FF2B5EF4-FFF2-40B4-BE49-F238E27FC236}">
                <a16:creationId xmlns:a16="http://schemas.microsoft.com/office/drawing/2014/main" id="{10109721-6BB6-DD1A-6B06-25F9ED0793FD}"/>
              </a:ext>
            </a:extLst>
          </p:cNvPr>
          <p:cNvSpPr/>
          <p:nvPr/>
        </p:nvSpPr>
        <p:spPr>
          <a:xfrm>
            <a:off x="623305" y="3148988"/>
            <a:ext cx="2308225" cy="648924"/>
          </a:xfrm>
          <a:prstGeom prst="roundRect">
            <a:avLst>
              <a:gd name="adj" fmla="val 22526"/>
            </a:avLst>
          </a:prstGeom>
          <a:solidFill>
            <a:schemeClr val="bg1"/>
          </a:solidFill>
          <a:ln w="57150">
            <a:solidFill>
              <a:srgbClr val="F39CA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eat a balanced diet</a:t>
            </a:r>
          </a:p>
        </p:txBody>
      </p:sp>
      <p:sp>
        <p:nvSpPr>
          <p:cNvPr id="24" name="Rectangle: Rounded Corners 23">
            <a:extLst>
              <a:ext uri="{FF2B5EF4-FFF2-40B4-BE49-F238E27FC236}">
                <a16:creationId xmlns:a16="http://schemas.microsoft.com/office/drawing/2014/main" id="{36F7BC43-270A-9099-6CBB-68CEBE8CD8F8}"/>
              </a:ext>
            </a:extLst>
          </p:cNvPr>
          <p:cNvSpPr/>
          <p:nvPr/>
        </p:nvSpPr>
        <p:spPr>
          <a:xfrm>
            <a:off x="3423841" y="3173306"/>
            <a:ext cx="2296318" cy="648924"/>
          </a:xfrm>
          <a:prstGeom prst="roundRect">
            <a:avLst>
              <a:gd name="adj" fmla="val 22526"/>
            </a:avLst>
          </a:prstGeom>
          <a:solidFill>
            <a:schemeClr val="bg1"/>
          </a:solidFill>
          <a:ln w="57150">
            <a:solidFill>
              <a:srgbClr val="8ACB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look after our personal hygiene</a:t>
            </a:r>
          </a:p>
        </p:txBody>
      </p:sp>
      <p:sp>
        <p:nvSpPr>
          <p:cNvPr id="25" name="Rectangle: Rounded Corners 24">
            <a:extLst>
              <a:ext uri="{FF2B5EF4-FFF2-40B4-BE49-F238E27FC236}">
                <a16:creationId xmlns:a16="http://schemas.microsoft.com/office/drawing/2014/main" id="{AB7582EA-62F3-5C98-3347-DAA0742B97DE}"/>
              </a:ext>
            </a:extLst>
          </p:cNvPr>
          <p:cNvSpPr/>
          <p:nvPr/>
        </p:nvSpPr>
        <p:spPr>
          <a:xfrm>
            <a:off x="6212472" y="3148988"/>
            <a:ext cx="2296318" cy="648924"/>
          </a:xfrm>
          <a:prstGeom prst="roundRect">
            <a:avLst>
              <a:gd name="adj" fmla="val 22526"/>
            </a:avLst>
          </a:prstGeom>
          <a:solidFill>
            <a:schemeClr val="bg1"/>
          </a:solidFill>
          <a:ln w="57150">
            <a:solidFill>
              <a:srgbClr val="B9D36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think about what we wear</a:t>
            </a:r>
          </a:p>
        </p:txBody>
      </p:sp>
      <p:sp>
        <p:nvSpPr>
          <p:cNvPr id="33" name="Rectangle: Rounded Corners 32">
            <a:extLst>
              <a:ext uri="{FF2B5EF4-FFF2-40B4-BE49-F238E27FC236}">
                <a16:creationId xmlns:a16="http://schemas.microsoft.com/office/drawing/2014/main" id="{D14DF597-D33C-5E60-32BA-9C3B90C4FC92}"/>
              </a:ext>
            </a:extLst>
          </p:cNvPr>
          <p:cNvSpPr/>
          <p:nvPr/>
        </p:nvSpPr>
        <p:spPr>
          <a:xfrm>
            <a:off x="623305" y="5820446"/>
            <a:ext cx="2308225" cy="648924"/>
          </a:xfrm>
          <a:prstGeom prst="roundRect">
            <a:avLst>
              <a:gd name="adj" fmla="val 22526"/>
            </a:avLst>
          </a:prstGeom>
          <a:solidFill>
            <a:schemeClr val="bg1"/>
          </a:solidFill>
          <a:ln w="57150">
            <a:solidFill>
              <a:srgbClr val="F1884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exercise</a:t>
            </a:r>
          </a:p>
        </p:txBody>
      </p:sp>
      <p:sp>
        <p:nvSpPr>
          <p:cNvPr id="35" name="Rectangle: Rounded Corners 34">
            <a:extLst>
              <a:ext uri="{FF2B5EF4-FFF2-40B4-BE49-F238E27FC236}">
                <a16:creationId xmlns:a16="http://schemas.microsoft.com/office/drawing/2014/main" id="{1829B4B2-78BB-81E8-3922-339663BDB1D4}"/>
              </a:ext>
            </a:extLst>
          </p:cNvPr>
          <p:cNvSpPr/>
          <p:nvPr/>
        </p:nvSpPr>
        <p:spPr>
          <a:xfrm>
            <a:off x="3423841" y="5844764"/>
            <a:ext cx="2296318" cy="648924"/>
          </a:xfrm>
          <a:prstGeom prst="roundRect">
            <a:avLst>
              <a:gd name="adj" fmla="val 22526"/>
            </a:avLst>
          </a:prstGeom>
          <a:solidFill>
            <a:schemeClr val="bg1"/>
          </a:solidFill>
          <a:ln w="57150">
            <a:solidFill>
              <a:srgbClr val="47B1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talk about how </a:t>
            </a:r>
          </a:p>
          <a:p>
            <a:pPr algn="ctr" eaLnBrk="1" fontAlgn="auto" hangingPunct="1">
              <a:spcBef>
                <a:spcPts val="0"/>
              </a:spcBef>
              <a:spcAft>
                <a:spcPts val="0"/>
              </a:spcAft>
              <a:defRPr/>
            </a:pPr>
            <a:r>
              <a:rPr lang="en-GB" altLang="en-US" dirty="0">
                <a:solidFill>
                  <a:schemeClr val="tx1"/>
                </a:solidFill>
              </a:rPr>
              <a:t>we feel</a:t>
            </a:r>
          </a:p>
        </p:txBody>
      </p:sp>
      <p:sp>
        <p:nvSpPr>
          <p:cNvPr id="37" name="Rectangle: Rounded Corners 36">
            <a:extLst>
              <a:ext uri="{FF2B5EF4-FFF2-40B4-BE49-F238E27FC236}">
                <a16:creationId xmlns:a16="http://schemas.microsoft.com/office/drawing/2014/main" id="{D436F7A3-2B86-4FB0-616D-0F5B807A52F1}"/>
              </a:ext>
            </a:extLst>
          </p:cNvPr>
          <p:cNvSpPr/>
          <p:nvPr/>
        </p:nvSpPr>
        <p:spPr>
          <a:xfrm>
            <a:off x="6212472" y="5820446"/>
            <a:ext cx="2296318" cy="648924"/>
          </a:xfrm>
          <a:prstGeom prst="roundRect">
            <a:avLst>
              <a:gd name="adj" fmla="val 22526"/>
            </a:avLst>
          </a:prstGeom>
          <a:solidFill>
            <a:schemeClr val="bg1"/>
          </a:solidFill>
          <a:ln w="57150">
            <a:solidFill>
              <a:srgbClr val="9D9CC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chemeClr val="tx1"/>
                </a:solidFill>
              </a:rPr>
              <a:t>rest and sleep</a:t>
            </a:r>
          </a:p>
        </p:txBody>
      </p:sp>
      <p:grpSp>
        <p:nvGrpSpPr>
          <p:cNvPr id="6" name="diet">
            <a:extLst>
              <a:ext uri="{FF2B5EF4-FFF2-40B4-BE49-F238E27FC236}">
                <a16:creationId xmlns:a16="http://schemas.microsoft.com/office/drawing/2014/main" id="{B7774E44-2807-C5BA-3C16-A13A87E19DB0}"/>
              </a:ext>
            </a:extLst>
          </p:cNvPr>
          <p:cNvGrpSpPr/>
          <p:nvPr/>
        </p:nvGrpSpPr>
        <p:grpSpPr>
          <a:xfrm>
            <a:off x="614111" y="3104867"/>
            <a:ext cx="2370305" cy="717646"/>
            <a:chOff x="659222" y="3092402"/>
            <a:chExt cx="2370305" cy="717646"/>
          </a:xfrm>
        </p:grpSpPr>
        <p:sp>
          <p:nvSpPr>
            <p:cNvPr id="47" name="Rectangle: Rounded Corners 46">
              <a:extLst>
                <a:ext uri="{FF2B5EF4-FFF2-40B4-BE49-F238E27FC236}">
                  <a16:creationId xmlns:a16="http://schemas.microsoft.com/office/drawing/2014/main" id="{028DC542-A7AD-E19F-B049-E8685261B477}"/>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46" name="Rectangle: Rounded Corners 45">
              <a:extLst>
                <a:ext uri="{FF2B5EF4-FFF2-40B4-BE49-F238E27FC236}">
                  <a16:creationId xmlns:a16="http://schemas.microsoft.com/office/drawing/2014/main" id="{AB944854-3DE7-66E6-BE2B-665AD2A7350D}"/>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grpSp>
        <p:nvGrpSpPr>
          <p:cNvPr id="48" name="hygiene">
            <a:extLst>
              <a:ext uri="{FF2B5EF4-FFF2-40B4-BE49-F238E27FC236}">
                <a16:creationId xmlns:a16="http://schemas.microsoft.com/office/drawing/2014/main" id="{4EDD7691-003C-F4E3-0E0E-838027912EF9}"/>
              </a:ext>
            </a:extLst>
          </p:cNvPr>
          <p:cNvGrpSpPr/>
          <p:nvPr/>
        </p:nvGrpSpPr>
        <p:grpSpPr>
          <a:xfrm>
            <a:off x="3414647" y="3104584"/>
            <a:ext cx="2370305" cy="717646"/>
            <a:chOff x="659222" y="3092402"/>
            <a:chExt cx="2370305" cy="717646"/>
          </a:xfrm>
        </p:grpSpPr>
        <p:sp>
          <p:nvSpPr>
            <p:cNvPr id="49" name="Rectangle: Rounded Corners 48">
              <a:extLst>
                <a:ext uri="{FF2B5EF4-FFF2-40B4-BE49-F238E27FC236}">
                  <a16:creationId xmlns:a16="http://schemas.microsoft.com/office/drawing/2014/main" id="{C44C1A0E-8DDB-B575-2FD7-7544456215D5}"/>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50" name="Rectangle: Rounded Corners 49">
              <a:extLst>
                <a:ext uri="{FF2B5EF4-FFF2-40B4-BE49-F238E27FC236}">
                  <a16:creationId xmlns:a16="http://schemas.microsoft.com/office/drawing/2014/main" id="{EDD9FFBC-4985-9630-CA22-7E4A7F353598}"/>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grpSp>
        <p:nvGrpSpPr>
          <p:cNvPr id="51" name="clothes">
            <a:extLst>
              <a:ext uri="{FF2B5EF4-FFF2-40B4-BE49-F238E27FC236}">
                <a16:creationId xmlns:a16="http://schemas.microsoft.com/office/drawing/2014/main" id="{10E23275-BA95-E25C-D441-6362BF43E2B5}"/>
              </a:ext>
            </a:extLst>
          </p:cNvPr>
          <p:cNvGrpSpPr/>
          <p:nvPr/>
        </p:nvGrpSpPr>
        <p:grpSpPr>
          <a:xfrm>
            <a:off x="6186320" y="3110298"/>
            <a:ext cx="2370305" cy="717646"/>
            <a:chOff x="659222" y="3092402"/>
            <a:chExt cx="2370305" cy="717646"/>
          </a:xfrm>
        </p:grpSpPr>
        <p:sp>
          <p:nvSpPr>
            <p:cNvPr id="52" name="Rectangle: Rounded Corners 51">
              <a:extLst>
                <a:ext uri="{FF2B5EF4-FFF2-40B4-BE49-F238E27FC236}">
                  <a16:creationId xmlns:a16="http://schemas.microsoft.com/office/drawing/2014/main" id="{9AE7BF64-6E9B-4FC2-AF59-FE79DF9D2963}"/>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53" name="Rectangle: Rounded Corners 52">
              <a:extLst>
                <a:ext uri="{FF2B5EF4-FFF2-40B4-BE49-F238E27FC236}">
                  <a16:creationId xmlns:a16="http://schemas.microsoft.com/office/drawing/2014/main" id="{F544476C-84AA-EA0C-D1CA-3AB21AE038F1}"/>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grpSp>
        <p:nvGrpSpPr>
          <p:cNvPr id="54" name="exercise">
            <a:extLst>
              <a:ext uri="{FF2B5EF4-FFF2-40B4-BE49-F238E27FC236}">
                <a16:creationId xmlns:a16="http://schemas.microsoft.com/office/drawing/2014/main" id="{96470C3A-7785-D1A3-A554-2D08041BB161}"/>
              </a:ext>
            </a:extLst>
          </p:cNvPr>
          <p:cNvGrpSpPr/>
          <p:nvPr/>
        </p:nvGrpSpPr>
        <p:grpSpPr>
          <a:xfrm>
            <a:off x="555019" y="5798491"/>
            <a:ext cx="2370305" cy="717646"/>
            <a:chOff x="659222" y="3092402"/>
            <a:chExt cx="2370305" cy="717646"/>
          </a:xfrm>
        </p:grpSpPr>
        <p:sp>
          <p:nvSpPr>
            <p:cNvPr id="55" name="Rectangle: Rounded Corners 54">
              <a:extLst>
                <a:ext uri="{FF2B5EF4-FFF2-40B4-BE49-F238E27FC236}">
                  <a16:creationId xmlns:a16="http://schemas.microsoft.com/office/drawing/2014/main" id="{19798B3D-6E1E-7E52-7C2B-F0A00243092F}"/>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56" name="Rectangle: Rounded Corners 55">
              <a:extLst>
                <a:ext uri="{FF2B5EF4-FFF2-40B4-BE49-F238E27FC236}">
                  <a16:creationId xmlns:a16="http://schemas.microsoft.com/office/drawing/2014/main" id="{9C67F81D-084A-9DC0-15FD-7A3DDFAF0F45}"/>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grpSp>
        <p:nvGrpSpPr>
          <p:cNvPr id="57" name="feel">
            <a:extLst>
              <a:ext uri="{FF2B5EF4-FFF2-40B4-BE49-F238E27FC236}">
                <a16:creationId xmlns:a16="http://schemas.microsoft.com/office/drawing/2014/main" id="{76825F23-B4CA-05EC-9F11-A8ABEE506BD7}"/>
              </a:ext>
            </a:extLst>
          </p:cNvPr>
          <p:cNvGrpSpPr/>
          <p:nvPr/>
        </p:nvGrpSpPr>
        <p:grpSpPr>
          <a:xfrm>
            <a:off x="3355555" y="5798208"/>
            <a:ext cx="2370305" cy="717646"/>
            <a:chOff x="659222" y="3092402"/>
            <a:chExt cx="2370305" cy="717646"/>
          </a:xfrm>
        </p:grpSpPr>
        <p:sp>
          <p:nvSpPr>
            <p:cNvPr id="58" name="Rectangle: Rounded Corners 57">
              <a:extLst>
                <a:ext uri="{FF2B5EF4-FFF2-40B4-BE49-F238E27FC236}">
                  <a16:creationId xmlns:a16="http://schemas.microsoft.com/office/drawing/2014/main" id="{83D70709-76B2-36B0-8CB9-F07BB3BC939C}"/>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59" name="Rectangle: Rounded Corners 58">
              <a:extLst>
                <a:ext uri="{FF2B5EF4-FFF2-40B4-BE49-F238E27FC236}">
                  <a16:creationId xmlns:a16="http://schemas.microsoft.com/office/drawing/2014/main" id="{CA4D970E-4501-51AC-B10D-EBF7E95ECAA3}"/>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grpSp>
        <p:nvGrpSpPr>
          <p:cNvPr id="60" name="sleep">
            <a:extLst>
              <a:ext uri="{FF2B5EF4-FFF2-40B4-BE49-F238E27FC236}">
                <a16:creationId xmlns:a16="http://schemas.microsoft.com/office/drawing/2014/main" id="{B7DC6F19-763B-8F55-E5C9-4BB8861667A5}"/>
              </a:ext>
            </a:extLst>
          </p:cNvPr>
          <p:cNvGrpSpPr/>
          <p:nvPr/>
        </p:nvGrpSpPr>
        <p:grpSpPr>
          <a:xfrm>
            <a:off x="6127228" y="5803922"/>
            <a:ext cx="2370305" cy="717646"/>
            <a:chOff x="659222" y="3092402"/>
            <a:chExt cx="2370305" cy="717646"/>
          </a:xfrm>
        </p:grpSpPr>
        <p:sp>
          <p:nvSpPr>
            <p:cNvPr id="61" name="Rectangle: Rounded Corners 60">
              <a:extLst>
                <a:ext uri="{FF2B5EF4-FFF2-40B4-BE49-F238E27FC236}">
                  <a16:creationId xmlns:a16="http://schemas.microsoft.com/office/drawing/2014/main" id="{4BD1E364-0431-F383-E3C3-2AA86197D483}"/>
                </a:ext>
              </a:extLst>
            </p:cNvPr>
            <p:cNvSpPr/>
            <p:nvPr/>
          </p:nvSpPr>
          <p:spPr>
            <a:xfrm>
              <a:off x="721302" y="3092402"/>
              <a:ext cx="2308225" cy="648924"/>
            </a:xfrm>
            <a:prstGeom prst="roundRect">
              <a:avLst>
                <a:gd name="adj" fmla="val 22526"/>
              </a:avLst>
            </a:prstGeom>
            <a:solidFill>
              <a:srgbClr val="00649C"/>
            </a:solidFill>
            <a:ln w="76200">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ltLang="en-US" b="1" dirty="0">
                <a:solidFill>
                  <a:schemeClr val="tx1"/>
                </a:solidFill>
              </a:endParaRPr>
            </a:p>
          </p:txBody>
        </p:sp>
        <p:sp>
          <p:nvSpPr>
            <p:cNvPr id="62" name="Rectangle: Rounded Corners 61">
              <a:extLst>
                <a:ext uri="{FF2B5EF4-FFF2-40B4-BE49-F238E27FC236}">
                  <a16:creationId xmlns:a16="http://schemas.microsoft.com/office/drawing/2014/main" id="{D87608D2-0EBA-6449-1643-4BC91F0C6860}"/>
                </a:ext>
              </a:extLst>
            </p:cNvPr>
            <p:cNvSpPr/>
            <p:nvPr/>
          </p:nvSpPr>
          <p:spPr>
            <a:xfrm>
              <a:off x="659222" y="3161124"/>
              <a:ext cx="2308225" cy="648924"/>
            </a:xfrm>
            <a:prstGeom prst="roundRect">
              <a:avLst>
                <a:gd name="adj" fmla="val 22526"/>
              </a:avLst>
            </a:prstGeom>
            <a:solidFill>
              <a:schemeClr val="bg1"/>
            </a:solidFill>
            <a:ln w="7620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b="1" dirty="0">
                  <a:solidFill>
                    <a:schemeClr val="tx1"/>
                  </a:solidFill>
                </a:rPr>
                <a:t>Click to reveal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48"/>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5" restart="whenNotActive" fill="hold" evtFilter="cancelBubble" nodeType="interactiveSeq">
                <p:stCondLst>
                  <p:cond evt="onClick" delay="0">
                    <p:tgtEl>
                      <p:spTgt spid="51"/>
                    </p:tgtEl>
                  </p:cond>
                </p:stCondLst>
                <p:endSync evt="end" delay="0">
                  <p:rtn val="all"/>
                </p:endSync>
                <p:childTnLst>
                  <p:par>
                    <p:cTn id="36" fill="hold">
                      <p:stCondLst>
                        <p:cond delay="0"/>
                      </p:stCondLst>
                      <p:childTnLst>
                        <p:par>
                          <p:cTn id="37" fill="hold">
                            <p:stCondLst>
                              <p:cond delay="0"/>
                            </p:stCondLst>
                            <p:childTnLst>
                              <p:par>
                                <p:cTn id="38" presetID="22" presetClass="exit" presetSubtype="4" fill="hold" nodeType="clickEffect">
                                  <p:stCondLst>
                                    <p:cond delay="0"/>
                                  </p:stCondLst>
                                  <p:childTnLst>
                                    <p:animEffect transition="out" filter="wipe(down)">
                                      <p:cBhvr>
                                        <p:cTn id="39" dur="500"/>
                                        <p:tgtEl>
                                          <p:spTgt spid="51"/>
                                        </p:tgtEl>
                                      </p:cBhvr>
                                    </p:animEffect>
                                    <p:set>
                                      <p:cBhvr>
                                        <p:cTn id="40"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p:stCondLst>
                        <p:cond delay="0"/>
                      </p:stCondLst>
                      <p:childTnLst>
                        <p:par>
                          <p:cTn id="49" fill="hold">
                            <p:stCondLst>
                              <p:cond delay="0"/>
                            </p:stCondLst>
                            <p:childTnLst>
                              <p:par>
                                <p:cTn id="50" presetID="22" presetClass="exit" presetSubtype="4" fill="hold" nodeType="clickEffect">
                                  <p:stCondLst>
                                    <p:cond delay="0"/>
                                  </p:stCondLst>
                                  <p:childTnLst>
                                    <p:animEffect transition="out" filter="wipe(down)">
                                      <p:cBhvr>
                                        <p:cTn id="51" dur="500"/>
                                        <p:tgtEl>
                                          <p:spTgt spid="57"/>
                                        </p:tgtEl>
                                      </p:cBhvr>
                                    </p:animEffect>
                                    <p:set>
                                      <p:cBhvr>
                                        <p:cTn id="52"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53" restart="whenNotActive" fill="hold" evtFilter="cancelBubble" nodeType="interactiveSeq">
                <p:stCondLst>
                  <p:cond evt="onClick" delay="0">
                    <p:tgtEl>
                      <p:spTgt spid="60"/>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nodeType="clickEffect">
                                  <p:stCondLst>
                                    <p:cond delay="0"/>
                                  </p:stCondLst>
                                  <p:childTnLst>
                                    <p:animEffect transition="out" filter="wipe(down)">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3" ma:contentTypeDescription="Create a new document." ma:contentTypeScope="" ma:versionID="220c8195747f3d89b1159a842edf6b80">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725be58d831216a8d4b0f56b7f48a3d0"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C9940-8454-47A8-A2CD-55646E152C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e30a85-c05c-4e06-8315-53d905ee1eed"/>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710D63-9371-4EDB-8197-F40F653BB3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Guidance</Template>
  <TotalTime>690</TotalTime>
  <Words>1012</Words>
  <Application>Microsoft Office PowerPoint</Application>
  <PresentationFormat>On-screen Show (4:3)</PresentationFormat>
  <Paragraphs>106</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Roboto</vt:lpstr>
      <vt:lpstr>Twinkl</vt:lpstr>
      <vt:lpstr>Calibri</vt:lpstr>
      <vt:lpstr>Twinkl SemiBold</vt:lpstr>
      <vt:lpstr>Office Theme</vt:lpstr>
      <vt:lpstr>Health and Sports Week 2023</vt:lpstr>
      <vt:lpstr>Looking After Yourself</vt:lpstr>
      <vt:lpstr>Talking About How You Are Feeling</vt:lpstr>
      <vt:lpstr>Eat a Balanced Diet</vt:lpstr>
      <vt:lpstr>Do Some Exercise</vt:lpstr>
      <vt:lpstr>Look After Our Personal Hygiene</vt:lpstr>
      <vt:lpstr>Think About What We Need to Wear</vt:lpstr>
      <vt:lpstr>Have Plenty of Rest and Sleep</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Shantal Paley</dc:creator>
  <cp:lastModifiedBy>R. FAULKNER (Knypersley First School)</cp:lastModifiedBy>
  <cp:revision>52</cp:revision>
  <dcterms:created xsi:type="dcterms:W3CDTF">2018-08-15T12:43:57Z</dcterms:created>
  <dcterms:modified xsi:type="dcterms:W3CDTF">2023-06-23T07:39:27Z</dcterms:modified>
</cp:coreProperties>
</file>