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488" y="-1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3825"/>
            <a:ext cx="10686289" cy="7315200"/>
            <a:chOff x="18289" y="208904"/>
            <a:chExt cx="10668000" cy="69799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289" y="208904"/>
              <a:ext cx="10668000" cy="697957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1785" y="331558"/>
              <a:ext cx="929373" cy="116170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90761" y="6221933"/>
              <a:ext cx="1668779" cy="667499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EDB8BCB8-EA43-42F3-AD06-8D8EE1031E5D}"/>
              </a:ext>
            </a:extLst>
          </p:cNvPr>
          <p:cNvSpPr/>
          <p:nvPr/>
        </p:nvSpPr>
        <p:spPr>
          <a:xfrm>
            <a:off x="5605892" y="6551357"/>
            <a:ext cx="1981200" cy="448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926B43-291C-4022-8C40-91B0C1393FAD}"/>
              </a:ext>
            </a:extLst>
          </p:cNvPr>
          <p:cNvSpPr txBox="1"/>
          <p:nvPr/>
        </p:nvSpPr>
        <p:spPr>
          <a:xfrm>
            <a:off x="5897975" y="659080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ahnschrift SemiLight SemiConde" panose="020B0502040204020203" pitchFamily="34" charset="0"/>
              </a:rPr>
              <a:t>Share/Present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3C69325F339458A19F5139027A622" ma:contentTypeVersion="13" ma:contentTypeDescription="Create a new document." ma:contentTypeScope="" ma:versionID="220c8195747f3d89b1159a842edf6b80">
  <xsd:schema xmlns:xsd="http://www.w3.org/2001/XMLSchema" xmlns:xs="http://www.w3.org/2001/XMLSchema" xmlns:p="http://schemas.microsoft.com/office/2006/metadata/properties" xmlns:ns2="60e30a85-c05c-4e06-8315-53d905ee1eed" xmlns:ns3="bdd55185-8fc5-4dee-9784-3837121dcfb8" targetNamespace="http://schemas.microsoft.com/office/2006/metadata/properties" ma:root="true" ma:fieldsID="725be58d831216a8d4b0f56b7f48a3d0" ns2:_="" ns3:_="">
    <xsd:import namespace="60e30a85-c05c-4e06-8315-53d905ee1eed"/>
    <xsd:import namespace="bdd55185-8fc5-4dee-9784-3837121dc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30a85-c05c-4e06-8315-53d905ee1e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e417ed9-6e09-4aae-adde-8c88d76406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55185-8fc5-4dee-9784-3837121dcfb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306bedf-660d-4ca7-a194-276c64ce5028}" ma:internalName="TaxCatchAll" ma:showField="CatchAllData" ma:web="bdd55185-8fc5-4dee-9784-3837121dc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e30a85-c05c-4e06-8315-53d905ee1eed">
      <Terms xmlns="http://schemas.microsoft.com/office/infopath/2007/PartnerControls"/>
    </lcf76f155ced4ddcb4097134ff3c332f>
    <TaxCatchAll xmlns="bdd55185-8fc5-4dee-9784-3837121dcfb8" xsi:nil="true"/>
  </documentManagement>
</p:properties>
</file>

<file path=customXml/itemProps1.xml><?xml version="1.0" encoding="utf-8"?>
<ds:datastoreItem xmlns:ds="http://schemas.openxmlformats.org/officeDocument/2006/customXml" ds:itemID="{308FC056-43AD-4E71-B36E-56CCF5D6D0C2}"/>
</file>

<file path=customXml/itemProps2.xml><?xml version="1.0" encoding="utf-8"?>
<ds:datastoreItem xmlns:ds="http://schemas.openxmlformats.org/officeDocument/2006/customXml" ds:itemID="{A5B58EDD-E4C5-453E-AAE0-F34D61DD3EF1}"/>
</file>

<file path=customXml/itemProps3.xml><?xml version="1.0" encoding="utf-8"?>
<ds:datastoreItem xmlns:ds="http://schemas.openxmlformats.org/officeDocument/2006/customXml" ds:itemID="{9C0010AB-4B65-41DE-BC76-527D55CA20E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Bahnschrift SemiLight SemiConde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Gray</dc:creator>
  <cp:lastModifiedBy>H. GRAY (Kingsfield First School)</cp:lastModifiedBy>
  <cp:revision>1</cp:revision>
  <dcterms:created xsi:type="dcterms:W3CDTF">2023-06-05T09:16:10Z</dcterms:created>
  <dcterms:modified xsi:type="dcterms:W3CDTF">2023-06-05T09:45:35Z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2022-06-20T00:00:00Z</vt:filetime>
  </property>
  <property fmtid="{D5CDD505-2E9C-101B-9397-08002B2CF9AE}" pid="3" name="Creator">
    <vt:lpwstr>Microsoft® Publisher 2016</vt:lpwstr>
  </property>
  <property fmtid="{D5CDD505-2E9C-101B-9397-08002B2CF9AE}" pid="4" name="LastSaved">
    <vt:filetime>2023-06-05T00:00:00Z</vt:filetime>
  </property>
  <property fmtid="{D5CDD505-2E9C-101B-9397-08002B2CF9AE}" pid="5" name="ContentTypeId">
    <vt:lpwstr>0x01010020C3C69325F339458A19F5139027A622</vt:lpwstr>
  </property>
</Properties>
</file>