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A263-B696-4DF1-B2E5-FCFE0201A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65FEF-F795-466B-843D-92CAE4F02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831AE-1E78-4A34-A9B2-EFEADEBC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A5E4-7A63-4052-BEED-9EC3F8E6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9FD9-D90F-4EC8-A983-EBE39703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5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724C-F5A8-4AD4-BE63-BD477B24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FC4D0-C895-4DF5-8726-034CBBCC3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A21C9-273D-495F-840F-EECB22F2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03DB-4798-4AC2-9C6F-40D2E85B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190D2-E1D8-4C1B-A918-2D15B224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6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FDF3C-E195-46F8-8D72-0075F2CAA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C5D74-7A9E-4116-B136-C0D0A5489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1CDD6-0A3D-4FE2-9655-C8C594F8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1BBB2-4795-4424-8C39-FC98440C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A9826-2BE5-4A47-B97F-2E1A4167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5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5335-080A-4647-8079-239BB34D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CFAA8-D9D1-4ADB-9452-ADBB94B2E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35393-6163-46D2-B9EB-E7128CF5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9A44-36AC-41AD-AEAE-8085AE07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1C015-870B-4C85-9480-12574ED8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4E8C-6071-45DC-8075-B8053333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503FB-E4B9-46A5-93CC-B9EBC7F9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802E-3407-483D-B992-6CCDCCE4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5EE4E-15EF-4002-BB9A-40ED8BA6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6A4A3-1C6D-4F55-999D-92BF4971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0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2837-A89B-4952-8726-00F99AB8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E039-3FF8-4A67-B504-6D32A2589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DC6DF-BC04-4794-8AC0-825649AB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CBE9-0B9A-40ED-BAAE-A7F4CD02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F27C5-6561-443B-8718-20999C48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24F73-97F2-4BFE-80D0-11B8FA00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5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F8E5B-476D-434A-A30C-F67B1722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A8316-7F67-4403-BE67-A222F1F0B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D4459-2044-4F12-AF89-D6F4BD17B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EECC02-BBDA-42A4-84DE-DDE65E0C5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029C94-8CDC-4D93-8F5F-756411666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B2424-680C-4511-A075-5522D0D0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28CA9-4CF0-4B5D-9D3E-2F995702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EF4EF-1629-403F-A130-AACFD949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8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69B5-0CA8-4854-98B9-CF91E3AB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D4CEF-2873-4744-8186-40978DFF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83126-C933-4E3C-8FDC-634DD51B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191E6-CDED-44E8-8CD8-D66B2D44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2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C213A-2FD5-47DF-A41D-A117EF07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5A6F5-E712-42B4-8C02-CE609CF5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EE586-1D2E-4A89-911D-56F14949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5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A1F9-181B-4C51-BA11-AB44A38D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7059-7265-4D46-A677-870A2A49B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53492-EC04-4F75-B0D8-D67F4930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DADEE-EA39-46A0-B594-49AB692C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5D006-4EB9-49B7-B5AA-A63E37D8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4FAAC-2DD5-458C-8674-F44612CA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6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2834-DECF-4C17-B346-274E8CB7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1744A-FD38-40E4-92D5-033F1FA32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2E6EC-7190-4CB8-9A3D-99260EE71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1D818-933D-4F0C-B06A-8A622C5F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28A11-71D9-4D1B-80A1-1CEFFCF1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D8722-DDB7-4965-91D3-94509B06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1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7A89D3-873B-4354-969A-58C4E8FB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19EF-5E13-469B-B2A8-7FD72FA4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C9C19-97AA-4694-91B8-69C676C17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7F09-B1D4-4684-88D1-B6B50106A45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F28CE-E6C5-416D-889C-AD7C3873F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45E4E-774D-4DE9-8B7D-77F42E9EA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AC1E-9BEE-4942-945F-8A0513FF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8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130A-256C-45D1-876D-20C05FEBF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1930C-3FA0-47B8-B625-B503FE4E1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110+ Long Road Sunset Illustrations, Royalty-Free Vector Graphics &amp; Clip  Art - iStock | Open road sunset">
            <a:extLst>
              <a:ext uri="{FF2B5EF4-FFF2-40B4-BE49-F238E27FC236}">
                <a16:creationId xmlns:a16="http://schemas.microsoft.com/office/drawing/2014/main" id="{FD43CCAB-30C4-4DE0-BDE3-98AF701DA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8" y="58761"/>
            <a:ext cx="12191999" cy="690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59CD0F-E1B2-4A3A-8093-59FA089C8E3B}"/>
              </a:ext>
            </a:extLst>
          </p:cNvPr>
          <p:cNvSpPr txBox="1"/>
          <p:nvPr/>
        </p:nvSpPr>
        <p:spPr>
          <a:xfrm>
            <a:off x="1524000" y="154260"/>
            <a:ext cx="97912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spc="-5" dirty="0"/>
              <a:t>Design</a:t>
            </a:r>
            <a:r>
              <a:rPr lang="en-GB" sz="4400" b="1" spc="-15" dirty="0"/>
              <a:t> </a:t>
            </a:r>
            <a:r>
              <a:rPr lang="en-GB" sz="4400" b="1" spc="-5" dirty="0"/>
              <a:t>and</a:t>
            </a:r>
            <a:r>
              <a:rPr lang="en-GB" sz="4400" b="1" spc="-15" dirty="0"/>
              <a:t> </a:t>
            </a:r>
            <a:r>
              <a:rPr lang="en-GB" sz="4400" b="1" spc="-40" dirty="0"/>
              <a:t>Technology</a:t>
            </a:r>
            <a:r>
              <a:rPr lang="en-GB" sz="4400" b="1" spc="-15" dirty="0"/>
              <a:t> </a:t>
            </a:r>
            <a:r>
              <a:rPr lang="en-GB" sz="4400" b="1" spc="-5" dirty="0"/>
              <a:t>Lesson</a:t>
            </a:r>
            <a:r>
              <a:rPr lang="en-GB" sz="4400" b="1" spc="-10" dirty="0"/>
              <a:t> </a:t>
            </a:r>
            <a:r>
              <a:rPr lang="en-GB" sz="4400" b="1" spc="-40" dirty="0"/>
              <a:t>Pathway</a:t>
            </a:r>
            <a:endParaRPr lang="en-GB" sz="4400" b="1" dirty="0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996C68CD-7FAE-4FD7-A2D3-10461577FDAA}"/>
              </a:ext>
            </a:extLst>
          </p:cNvPr>
          <p:cNvGrpSpPr/>
          <p:nvPr/>
        </p:nvGrpSpPr>
        <p:grpSpPr>
          <a:xfrm>
            <a:off x="360197" y="1122364"/>
            <a:ext cx="11536628" cy="5460428"/>
            <a:chOff x="456450" y="2408936"/>
            <a:chExt cx="10113010" cy="4754880"/>
          </a:xfrm>
        </p:grpSpPr>
        <p:pic>
          <p:nvPicPr>
            <p:cNvPr id="8" name="object 4">
              <a:extLst>
                <a:ext uri="{FF2B5EF4-FFF2-40B4-BE49-F238E27FC236}">
                  <a16:creationId xmlns:a16="http://schemas.microsoft.com/office/drawing/2014/main" id="{B3FDA83D-6D06-4EF5-9CC7-5EC17E97906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00540" y="2408936"/>
              <a:ext cx="1668779" cy="667512"/>
            </a:xfrm>
            <a:prstGeom prst="rect">
              <a:avLst/>
            </a:prstGeom>
          </p:spPr>
        </p:pic>
        <p:pic>
          <p:nvPicPr>
            <p:cNvPr id="9" name="object 5">
              <a:extLst>
                <a:ext uri="{FF2B5EF4-FFF2-40B4-BE49-F238E27FC236}">
                  <a16:creationId xmlns:a16="http://schemas.microsoft.com/office/drawing/2014/main" id="{D4BF5516-9106-4C46-818E-6DF50C83E35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450" y="6001664"/>
              <a:ext cx="929373" cy="1161707"/>
            </a:xfrm>
            <a:prstGeom prst="rect">
              <a:avLst/>
            </a:prstGeom>
          </p:spPr>
        </p:pic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9950D56-A7E7-4462-ACA9-5347D9532CC9}"/>
              </a:ext>
            </a:extLst>
          </p:cNvPr>
          <p:cNvSpPr/>
          <p:nvPr/>
        </p:nvSpPr>
        <p:spPr>
          <a:xfrm>
            <a:off x="2098228" y="5471707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255D6-CFED-4EB3-AEFC-7490814CB885}"/>
              </a:ext>
            </a:extLst>
          </p:cNvPr>
          <p:cNvSpPr txBox="1"/>
          <p:nvPr/>
        </p:nvSpPr>
        <p:spPr>
          <a:xfrm>
            <a:off x="2242685" y="5701945"/>
            <a:ext cx="337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Retrieval of learning from the previous lesson.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438E531-1BB3-4BFC-AB69-A6018320719B}"/>
              </a:ext>
            </a:extLst>
          </p:cNvPr>
          <p:cNvSpPr/>
          <p:nvPr/>
        </p:nvSpPr>
        <p:spPr>
          <a:xfrm>
            <a:off x="5581007" y="1208535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1C3769-6127-4370-BE8B-55EAF9EA6B0B}"/>
              </a:ext>
            </a:extLst>
          </p:cNvPr>
          <p:cNvSpPr/>
          <p:nvPr/>
        </p:nvSpPr>
        <p:spPr>
          <a:xfrm>
            <a:off x="1609747" y="2389733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AF7E789-7A0A-405E-8601-EDF7C963508B}"/>
              </a:ext>
            </a:extLst>
          </p:cNvPr>
          <p:cNvSpPr/>
          <p:nvPr/>
        </p:nvSpPr>
        <p:spPr>
          <a:xfrm>
            <a:off x="6742418" y="3464931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2B5DB98-E037-4D97-8647-D1C058733057}"/>
              </a:ext>
            </a:extLst>
          </p:cNvPr>
          <p:cNvSpPr/>
          <p:nvPr/>
        </p:nvSpPr>
        <p:spPr>
          <a:xfrm>
            <a:off x="405114" y="3713841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9771805-FC48-4519-B6F5-FA87041E3FF9}"/>
              </a:ext>
            </a:extLst>
          </p:cNvPr>
          <p:cNvSpPr/>
          <p:nvPr/>
        </p:nvSpPr>
        <p:spPr>
          <a:xfrm>
            <a:off x="7822904" y="5238692"/>
            <a:ext cx="3522925" cy="1232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63B8E3-3717-4708-9161-63CF3A5AFDFA}"/>
              </a:ext>
            </a:extLst>
          </p:cNvPr>
          <p:cNvSpPr txBox="1"/>
          <p:nvPr/>
        </p:nvSpPr>
        <p:spPr>
          <a:xfrm>
            <a:off x="7967361" y="5462946"/>
            <a:ext cx="337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Share Learning Objective and check understanding.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3526B0-4009-42E4-938E-E5E0B1BED575}"/>
              </a:ext>
            </a:extLst>
          </p:cNvPr>
          <p:cNvSpPr txBox="1"/>
          <p:nvPr/>
        </p:nvSpPr>
        <p:spPr>
          <a:xfrm>
            <a:off x="549571" y="3761480"/>
            <a:ext cx="3378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Revisit previously taught vocabulary, teach new vocabulary throughout.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FB2F01-0A82-475E-9506-2905D9E50F5C}"/>
              </a:ext>
            </a:extLst>
          </p:cNvPr>
          <p:cNvSpPr txBox="1"/>
          <p:nvPr/>
        </p:nvSpPr>
        <p:spPr>
          <a:xfrm>
            <a:off x="1754281" y="2552855"/>
            <a:ext cx="337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Practice or apply new skill.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9C33F1-6EF2-49AD-B4CC-ED5B406FE8C1}"/>
              </a:ext>
            </a:extLst>
          </p:cNvPr>
          <p:cNvSpPr txBox="1"/>
          <p:nvPr/>
        </p:nvSpPr>
        <p:spPr>
          <a:xfrm>
            <a:off x="6886875" y="3658750"/>
            <a:ext cx="337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Teach new skill or revisit the skill to be applied.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3CA751-AF4C-4EF7-A70F-7DB6C2D61376}"/>
              </a:ext>
            </a:extLst>
          </p:cNvPr>
          <p:cNvSpPr txBox="1"/>
          <p:nvPr/>
        </p:nvSpPr>
        <p:spPr>
          <a:xfrm>
            <a:off x="5996289" y="1561587"/>
            <a:ext cx="3378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Consolidate learning. </a:t>
            </a:r>
          </a:p>
        </p:txBody>
      </p:sp>
    </p:spTree>
    <p:extLst>
      <p:ext uri="{BB962C8B-B14F-4D97-AF65-F5344CB8AC3E}">
        <p14:creationId xmlns:p14="http://schemas.microsoft.com/office/powerpoint/2010/main" val="290989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3C69325F339458A19F5139027A622" ma:contentTypeVersion="13" ma:contentTypeDescription="Create a new document." ma:contentTypeScope="" ma:versionID="220c8195747f3d89b1159a842edf6b80">
  <xsd:schema xmlns:xsd="http://www.w3.org/2001/XMLSchema" xmlns:xs="http://www.w3.org/2001/XMLSchema" xmlns:p="http://schemas.microsoft.com/office/2006/metadata/properties" xmlns:ns2="60e30a85-c05c-4e06-8315-53d905ee1eed" xmlns:ns3="bdd55185-8fc5-4dee-9784-3837121dcfb8" targetNamespace="http://schemas.microsoft.com/office/2006/metadata/properties" ma:root="true" ma:fieldsID="725be58d831216a8d4b0f56b7f48a3d0" ns2:_="" ns3:_="">
    <xsd:import namespace="60e30a85-c05c-4e06-8315-53d905ee1eed"/>
    <xsd:import namespace="bdd55185-8fc5-4dee-9784-3837121dc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30a85-c05c-4e06-8315-53d905ee1e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e417ed9-6e09-4aae-adde-8c88d7640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55185-8fc5-4dee-9784-3837121dcfb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306bedf-660d-4ca7-a194-276c64ce5028}" ma:internalName="TaxCatchAll" ma:showField="CatchAllData" ma:web="bdd55185-8fc5-4dee-9784-3837121dc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e30a85-c05c-4e06-8315-53d905ee1eed">
      <Terms xmlns="http://schemas.microsoft.com/office/infopath/2007/PartnerControls"/>
    </lcf76f155ced4ddcb4097134ff3c332f>
    <TaxCatchAll xmlns="bdd55185-8fc5-4dee-9784-3837121dcfb8" xsi:nil="true"/>
  </documentManagement>
</p:properties>
</file>

<file path=customXml/itemProps1.xml><?xml version="1.0" encoding="utf-8"?>
<ds:datastoreItem xmlns:ds="http://schemas.openxmlformats.org/officeDocument/2006/customXml" ds:itemID="{CCB5B7A7-2C1A-4841-A360-CC86B547FBAD}"/>
</file>

<file path=customXml/itemProps2.xml><?xml version="1.0" encoding="utf-8"?>
<ds:datastoreItem xmlns:ds="http://schemas.openxmlformats.org/officeDocument/2006/customXml" ds:itemID="{C1974351-0ABD-4813-9204-0CCFC2534C5E}"/>
</file>

<file path=customXml/itemProps3.xml><?xml version="1.0" encoding="utf-8"?>
<ds:datastoreItem xmlns:ds="http://schemas.openxmlformats.org/officeDocument/2006/customXml" ds:itemID="{C740D98F-E29C-4BF8-AC83-12A0298CDB9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 GRAY (Kingsfield First School)</dc:creator>
  <cp:lastModifiedBy>H. GRAY (Kingsfield First School)</cp:lastModifiedBy>
  <cp:revision>2</cp:revision>
  <dcterms:created xsi:type="dcterms:W3CDTF">2023-06-05T09:35:41Z</dcterms:created>
  <dcterms:modified xsi:type="dcterms:W3CDTF">2023-06-05T09:40:13Z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0x01010020C3C69325F339458A19F5139027A622</vt:lpwstr>
  </property>
</Properties>
</file>