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5C7E62-B2F1-2940-AA39-C74BF1BC1F57}" v="69" dt="2023-04-05T10:32:03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33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909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9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8935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40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56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21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30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93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934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86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02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66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51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4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5B3EC-EBD9-4610-855B-FEEAB17BBC04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0DD47E-4482-4511-A113-05C4718BD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9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A1B32-C15C-4056-90BD-4B595AEF6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Love your neighbour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35A0F-0EBD-4408-A43F-45CE4B480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 Assembly and Homework launch </a:t>
            </a:r>
          </a:p>
          <a:p>
            <a:r>
              <a:rPr lang="en-GB" dirty="0"/>
              <a:t>24.4.23</a:t>
            </a:r>
          </a:p>
        </p:txBody>
      </p:sp>
    </p:spTree>
    <p:extLst>
      <p:ext uri="{BB962C8B-B14F-4D97-AF65-F5344CB8AC3E}">
        <p14:creationId xmlns:p14="http://schemas.microsoft.com/office/powerpoint/2010/main" val="129007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7A87-064D-409D-8186-809008A5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1CAFE-D0E8-4C8E-9425-ED847189D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This week for homework think about how you could help someone. It could be someone you know or even a stranger. (remember to check with a grown up first)</a:t>
            </a:r>
          </a:p>
          <a:p>
            <a:r>
              <a:rPr lang="en-GB" sz="2400" dirty="0"/>
              <a:t>When you have thought of how you can help someone, draw a picture of you helping, or write about it or even take a photo!</a:t>
            </a:r>
          </a:p>
          <a:p>
            <a:r>
              <a:rPr lang="en-GB" sz="2400" dirty="0"/>
              <a:t>It is due in 5</a:t>
            </a:r>
            <a:r>
              <a:rPr lang="en-GB" sz="2400" baseline="30000" dirty="0"/>
              <a:t>th</a:t>
            </a:r>
            <a:r>
              <a:rPr lang="en-GB" sz="2400" dirty="0"/>
              <a:t> May 2023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42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8A3A-E603-49CB-BCD6-CE10B269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46" y="218169"/>
            <a:ext cx="8596668" cy="1320800"/>
          </a:xfrm>
        </p:spPr>
        <p:txBody>
          <a:bodyPr/>
          <a:lstStyle/>
          <a:p>
            <a:r>
              <a:rPr lang="en-GB" dirty="0"/>
              <a:t>Who is my Neighbour?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0A75A4-6440-4C7E-B995-2F17972ED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646" y="1488281"/>
            <a:ext cx="7459957" cy="388143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A88DD5-22A7-49DF-B7F7-9BEB082D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49" y="5818060"/>
            <a:ext cx="5933113" cy="7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1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21A323-6590-4D77-BE9B-A69BC91FA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79" y="629270"/>
            <a:ext cx="9150820" cy="4521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731B5-AD06-4CD9-8509-1E6B4918A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79" y="5651156"/>
            <a:ext cx="6024066" cy="7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61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1FEBD-9370-4272-A141-C4C9DE4F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16" y="302985"/>
            <a:ext cx="8649145" cy="4781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E538D-AF09-430B-B0B2-9513E8C4B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521" y="5558377"/>
            <a:ext cx="6881461" cy="7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9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BA257-EF2F-40F6-8972-5766357D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04" y="822772"/>
            <a:ext cx="9112718" cy="4711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8E1AB-45E0-46EC-9075-AB7D3199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04" y="5832017"/>
            <a:ext cx="6507079" cy="9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55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E2866-4087-4B45-A341-E18ABB020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39" y="666872"/>
            <a:ext cx="8903158" cy="434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70449-1548-48B0-9C61-A36021A4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452" y="5442775"/>
            <a:ext cx="4089952" cy="82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8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87C1E1-DE73-4204-8A2D-B54F11B04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280" y="755299"/>
            <a:ext cx="8042605" cy="46793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52EA7-C1D2-4AAE-9F8C-AD6FC31F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152" y="5899490"/>
            <a:ext cx="4428847" cy="8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7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sldjump"/>
            <a:extLst>
              <a:ext uri="{FF2B5EF4-FFF2-40B4-BE49-F238E27FC236}">
                <a16:creationId xmlns:a16="http://schemas.microsoft.com/office/drawing/2014/main" id="{B835B900-E527-430C-A594-6E8CC9940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3126" y="963116"/>
            <a:ext cx="5669167" cy="50789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D7842-1AD0-44E5-83CD-1BAA37F67BE3}"/>
              </a:ext>
            </a:extLst>
          </p:cNvPr>
          <p:cNvSpPr txBox="1"/>
          <p:nvPr/>
        </p:nvSpPr>
        <p:spPr>
          <a:xfrm>
            <a:off x="4771724" y="612094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https://www.bbc.co.uk/teach/school-radio/assemblies-ks1-ks2-slideshow-the-good-samaritan/zww4r2p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E95A8-B3F3-888D-D29E-511C125A51A5}"/>
              </a:ext>
            </a:extLst>
          </p:cNvPr>
          <p:cNvSpPr txBox="1"/>
          <p:nvPr/>
        </p:nvSpPr>
        <p:spPr>
          <a:xfrm>
            <a:off x="1467969" y="252132"/>
            <a:ext cx="81130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This story is a version of one from the Bible told by Jesus...</a:t>
            </a:r>
          </a:p>
        </p:txBody>
      </p:sp>
    </p:spTree>
    <p:extLst>
      <p:ext uri="{BB962C8B-B14F-4D97-AF65-F5344CB8AC3E}">
        <p14:creationId xmlns:p14="http://schemas.microsoft.com/office/powerpoint/2010/main" val="239537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24F13-69A9-4DA3-B616-DEBCE588A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61" y="529390"/>
            <a:ext cx="8596668" cy="1203157"/>
          </a:xfrm>
        </p:spPr>
        <p:txBody>
          <a:bodyPr>
            <a:normAutofit fontScale="25000" lnSpcReduction="20000"/>
          </a:bodyPr>
          <a:lstStyle/>
          <a:p>
            <a:r>
              <a:rPr lang="en-GB" sz="9600" dirty="0"/>
              <a:t>In the clip we saw a stranger helping someone. The man in hospital did not expect the man to help because of how he looked but he called for help and saved the man. </a:t>
            </a:r>
          </a:p>
          <a:p>
            <a:r>
              <a:rPr lang="en-GB" sz="9600" dirty="0"/>
              <a:t>So who is your neighbour? </a:t>
            </a:r>
          </a:p>
          <a:p>
            <a:endParaRPr lang="en-GB" sz="9600" dirty="0"/>
          </a:p>
          <a:p>
            <a:r>
              <a:rPr lang="en-GB" sz="9600" dirty="0"/>
              <a:t>A neighbour can be anyone.</a:t>
            </a:r>
          </a:p>
          <a:p>
            <a:endParaRPr lang="en-GB" sz="9600" dirty="0"/>
          </a:p>
          <a:p>
            <a:endParaRPr lang="en-GB" sz="9600" dirty="0"/>
          </a:p>
          <a:p>
            <a:endParaRPr lang="en-GB" sz="9600" dirty="0"/>
          </a:p>
          <a:p>
            <a:endParaRPr lang="en-GB" sz="9600" dirty="0"/>
          </a:p>
          <a:p>
            <a:endParaRPr lang="en-GB" sz="9600" dirty="0"/>
          </a:p>
          <a:p>
            <a:endParaRPr lang="en-GB" sz="9600" dirty="0"/>
          </a:p>
          <a:p>
            <a:endParaRPr lang="en-GB" sz="9600" dirty="0"/>
          </a:p>
          <a:p>
            <a:endParaRPr lang="en-GB" sz="9600" dirty="0"/>
          </a:p>
          <a:p>
            <a:r>
              <a:rPr lang="en-GB" sz="9600" dirty="0"/>
              <a:t>You’ve got a friend in me</a:t>
            </a:r>
          </a:p>
          <a:p>
            <a:r>
              <a:rPr lang="en-GB" sz="4000" dirty="0"/>
              <a:t>https://www.youtube.com/watch?v=DNZUKm0ApEM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9B6B2-9819-48BF-962C-ECC5063D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39" y="2860682"/>
            <a:ext cx="5454930" cy="23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3C69325F339458A19F5139027A622" ma:contentTypeVersion="13" ma:contentTypeDescription="Create a new document." ma:contentTypeScope="" ma:versionID="220c8195747f3d89b1159a842edf6b80">
  <xsd:schema xmlns:xsd="http://www.w3.org/2001/XMLSchema" xmlns:xs="http://www.w3.org/2001/XMLSchema" xmlns:p="http://schemas.microsoft.com/office/2006/metadata/properties" xmlns:ns2="60e30a85-c05c-4e06-8315-53d905ee1eed" xmlns:ns3="bdd55185-8fc5-4dee-9784-3837121dcfb8" targetNamespace="http://schemas.microsoft.com/office/2006/metadata/properties" ma:root="true" ma:fieldsID="725be58d831216a8d4b0f56b7f48a3d0" ns2:_="" ns3:_="">
    <xsd:import namespace="60e30a85-c05c-4e06-8315-53d905ee1eed"/>
    <xsd:import namespace="bdd55185-8fc5-4dee-9784-3837121dcf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e30a85-c05c-4e06-8315-53d905ee1e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e417ed9-6e09-4aae-adde-8c88d76406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55185-8fc5-4dee-9784-3837121dcfb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306bedf-660d-4ca7-a194-276c64ce5028}" ma:internalName="TaxCatchAll" ma:showField="CatchAllData" ma:web="bdd55185-8fc5-4dee-9784-3837121dcf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e30a85-c05c-4e06-8315-53d905ee1eed">
      <Terms xmlns="http://schemas.microsoft.com/office/infopath/2007/PartnerControls"/>
    </lcf76f155ced4ddcb4097134ff3c332f>
    <TaxCatchAll xmlns="bdd55185-8fc5-4dee-9784-3837121dcfb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8B15EA-C400-4DF3-905A-7A9701108F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e30a85-c05c-4e06-8315-53d905ee1eed"/>
    <ds:schemaRef ds:uri="bdd55185-8fc5-4dee-9784-3837121dcf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2C4A23-FA9F-4B1E-A0EC-70AC1C923E19}">
  <ds:schemaRefs>
    <ds:schemaRef ds:uri="http://schemas.microsoft.com/office/2006/metadata/properties"/>
    <ds:schemaRef ds:uri="http://schemas.microsoft.com/office/infopath/2007/PartnerControls"/>
    <ds:schemaRef ds:uri="60e30a85-c05c-4e06-8315-53d905ee1eed"/>
    <ds:schemaRef ds:uri="bdd55185-8fc5-4dee-9784-3837121dcfb8"/>
  </ds:schemaRefs>
</ds:datastoreItem>
</file>

<file path=customXml/itemProps3.xml><?xml version="1.0" encoding="utf-8"?>
<ds:datastoreItem xmlns:ds="http://schemas.openxmlformats.org/officeDocument/2006/customXml" ds:itemID="{7F241E81-6D97-4C27-98F1-838C6247DA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</TotalTime>
  <Words>181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Love your neighbour</vt:lpstr>
      <vt:lpstr>Who is my Neighbour?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your neighbour</dc:title>
  <dc:creator>R. TOMLINSON (Kingsfield First School)</dc:creator>
  <cp:lastModifiedBy>Rose R. Tomlinson</cp:lastModifiedBy>
  <cp:revision>12</cp:revision>
  <dcterms:created xsi:type="dcterms:W3CDTF">2023-04-05T09:51:25Z</dcterms:created>
  <dcterms:modified xsi:type="dcterms:W3CDTF">2023-04-27T07:10:22Z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0x01010020C3C69325F339458A19F5139027A622</vt:lpwstr>
  </property>
  <property fmtid="{D5CDD505-2E9C-101B-9397-08002B2CF9AE}" pid="3" name="MediaServiceImageTags">
    <vt:lpwstr/>
  </property>
</Properties>
</file>