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1pPr>
    <a:lvl2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2pPr>
    <a:lvl3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3pPr>
    <a:lvl4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4pPr>
    <a:lvl5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5pPr>
    <a:lvl6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6pPr>
    <a:lvl7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7pPr>
    <a:lvl8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8pPr>
    <a:lvl9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2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 name="Shape 92"/>
          <p:cNvSpPr>
            <a:spLocks noGrp="1" noRot="1" noChangeAspect="1"/>
          </p:cNvSpPr>
          <p:nvPr>
            <p:ph type="sldImg"/>
          </p:nvPr>
        </p:nvSpPr>
        <p:spPr>
          <a:xfrm>
            <a:off x="1143000" y="685800"/>
            <a:ext cx="4572000" cy="3429000"/>
          </a:xfrm>
          <a:prstGeom prst="rect">
            <a:avLst/>
          </a:prstGeom>
        </p:spPr>
        <p:txBody>
          <a:bodyPr/>
          <a:lstStyle/>
          <a:p>
            <a:endParaRPr/>
          </a:p>
        </p:txBody>
      </p:sp>
      <p:sp>
        <p:nvSpPr>
          <p:cNvPr id="93" name="Shape 9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642937" latinLnBrk="0">
      <a:lnSpc>
        <a:spcPct val="117999"/>
      </a:lnSpc>
      <a:defRPr sz="3000">
        <a:latin typeface="+mn-lt"/>
        <a:ea typeface="+mn-ea"/>
        <a:cs typeface="+mn-cs"/>
        <a:sym typeface="Helvetica Neue"/>
      </a:defRPr>
    </a:lvl1pPr>
    <a:lvl2pPr indent="228600" defTabSz="642937" latinLnBrk="0">
      <a:lnSpc>
        <a:spcPct val="117999"/>
      </a:lnSpc>
      <a:defRPr sz="3000">
        <a:latin typeface="+mn-lt"/>
        <a:ea typeface="+mn-ea"/>
        <a:cs typeface="+mn-cs"/>
        <a:sym typeface="Helvetica Neue"/>
      </a:defRPr>
    </a:lvl2pPr>
    <a:lvl3pPr indent="457200" defTabSz="642937" latinLnBrk="0">
      <a:lnSpc>
        <a:spcPct val="117999"/>
      </a:lnSpc>
      <a:defRPr sz="3000">
        <a:latin typeface="+mn-lt"/>
        <a:ea typeface="+mn-ea"/>
        <a:cs typeface="+mn-cs"/>
        <a:sym typeface="Helvetica Neue"/>
      </a:defRPr>
    </a:lvl3pPr>
    <a:lvl4pPr indent="685800" defTabSz="642937" latinLnBrk="0">
      <a:lnSpc>
        <a:spcPct val="117999"/>
      </a:lnSpc>
      <a:defRPr sz="3000">
        <a:latin typeface="+mn-lt"/>
        <a:ea typeface="+mn-ea"/>
        <a:cs typeface="+mn-cs"/>
        <a:sym typeface="Helvetica Neue"/>
      </a:defRPr>
    </a:lvl4pPr>
    <a:lvl5pPr indent="914400" defTabSz="642937" latinLnBrk="0">
      <a:lnSpc>
        <a:spcPct val="117999"/>
      </a:lnSpc>
      <a:defRPr sz="3000">
        <a:latin typeface="+mn-lt"/>
        <a:ea typeface="+mn-ea"/>
        <a:cs typeface="+mn-cs"/>
        <a:sym typeface="Helvetica Neue"/>
      </a:defRPr>
    </a:lvl5pPr>
    <a:lvl6pPr indent="1143000" defTabSz="642937" latinLnBrk="0">
      <a:lnSpc>
        <a:spcPct val="117999"/>
      </a:lnSpc>
      <a:defRPr sz="3000">
        <a:latin typeface="+mn-lt"/>
        <a:ea typeface="+mn-ea"/>
        <a:cs typeface="+mn-cs"/>
        <a:sym typeface="Helvetica Neue"/>
      </a:defRPr>
    </a:lvl6pPr>
    <a:lvl7pPr indent="1371600" defTabSz="642937" latinLnBrk="0">
      <a:lnSpc>
        <a:spcPct val="117999"/>
      </a:lnSpc>
      <a:defRPr sz="3000">
        <a:latin typeface="+mn-lt"/>
        <a:ea typeface="+mn-ea"/>
        <a:cs typeface="+mn-cs"/>
        <a:sym typeface="Helvetica Neue"/>
      </a:defRPr>
    </a:lvl7pPr>
    <a:lvl8pPr indent="1600200" defTabSz="642937" latinLnBrk="0">
      <a:lnSpc>
        <a:spcPct val="117999"/>
      </a:lnSpc>
      <a:defRPr sz="3000">
        <a:latin typeface="+mn-lt"/>
        <a:ea typeface="+mn-ea"/>
        <a:cs typeface="+mn-cs"/>
        <a:sym typeface="Helvetica Neue"/>
      </a:defRPr>
    </a:lvl8pPr>
    <a:lvl9pPr indent="1828800" defTabSz="642937" latinLnBrk="0">
      <a:lnSpc>
        <a:spcPct val="117999"/>
      </a:lnSpc>
      <a:defRPr sz="30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xfrm>
            <a:off x="381000" y="685800"/>
            <a:ext cx="6096000" cy="3429000"/>
          </a:xfrm>
          <a:prstGeom prst="rect">
            <a:avLst/>
          </a:prstGeom>
        </p:spPr>
        <p:txBody>
          <a:bodyPr/>
          <a:lstStyle/>
          <a:p>
            <a:endParaRPr/>
          </a:p>
        </p:txBody>
      </p:sp>
      <p:sp>
        <p:nvSpPr>
          <p:cNvPr id="98" name="Shape 98"/>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The images show a marigold and a poppy. Invite pupils to suggest things the flowers might have in common.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They are both symbols of Remembrance.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People attend Remembrance services and events all over the country. The National Service of Remembrance at the Cenotaph in London is held on Remembrance Sunday, the closest Sunday to 11th November. The service is attended by senior members of the Royal Family, including Her Majesty the Queen, HM Government, representatives of the Commonwealth and features a march involving 10,000 veterans.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There are also local services held on Remembrance Sunday in places of worship and community services.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Remembrance can take place at any time of year. In Staffordshire there is an arboretum (a special garden filled with trees) which welcomes people who want to remember in a peaceful environment.</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There are also local memorials across the UK. Lots of people use these memorials and their local library to find out about the contribution their family members made to the First and Second World Wars.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At 11am on the 11</a:t>
            </a:r>
            <a:r>
              <a:rPr baseline="30000"/>
              <a:t>th</a:t>
            </a:r>
            <a:r>
              <a:t> November (Armistice Day), people across the country stop what they are doing and stay silent for two minutes to remember all the people affected by war and to hope for a peaceful future.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381000" y="685800"/>
            <a:ext cx="60960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Observe a moment of silence.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Extract from </a:t>
            </a:r>
            <a:r>
              <a:rPr i="1"/>
              <a:t>For the Fallen </a:t>
            </a:r>
            <a:r>
              <a:t>by Robert Laurence Binyon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381000" y="685800"/>
            <a:ext cx="6096000" cy="3429000"/>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The poppy became a symbol of Remembrance after the First World War.</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During WW1, much of the fighting took place in Western Europe. The countryside was blasted, bombed and fought over repeatedly. Previously beautiful landscapes turned to mud; bleak and barren scenes where little or nothing could grow. There was a notable and striking exception to the bleakness - the bright red Flanders poppies. These resilient flowers flourished in the middle of so much chaos and destruction, growing in the thousands upon thousands.</a:t>
            </a:r>
          </a:p>
          <a:p>
            <a:pPr defTabSz="914400">
              <a:lnSpc>
                <a:spcPct val="100000"/>
              </a:lnSpc>
              <a:defRPr sz="1200" b="1">
                <a:latin typeface="Calibri"/>
                <a:ea typeface="Calibri"/>
                <a:cs typeface="Calibri"/>
                <a:sym typeface="Calibri"/>
              </a:defRPr>
            </a:pPr>
            <a:r>
              <a:t> </a:t>
            </a:r>
          </a:p>
          <a:p>
            <a:pPr defTabSz="914400">
              <a:lnSpc>
                <a:spcPct val="100000"/>
              </a:lnSpc>
              <a:defRPr sz="1200">
                <a:latin typeface="Calibri"/>
                <a:ea typeface="Calibri"/>
                <a:cs typeface="Calibri"/>
                <a:sym typeface="Calibri"/>
              </a:defRPr>
            </a:pPr>
            <a:r>
              <a:t>In the Spring of 1915, shortly after losing a friend in Ypres, a Canadian doctor, Lieutenant Colonel John McCrae, was moved by the sight of these poppies and that inspiration led him to write the now famous poem </a:t>
            </a:r>
            <a:r>
              <a:rPr i="1"/>
              <a:t>In Flanders Fields</a:t>
            </a:r>
            <a:r>
              <a:t>.</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In the UK, people wear poppies in November to remember those who have served and sacrificed and as a sign of hope for a peaceful future.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The marigold is also a symbol of Remembrance, helping us remember that the UK wasn’t alone. Millions of people from pre-partition India (including the areas that are now Pakistan and Bangladesh) served alongside Britain in WWI and WWII.</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marigold is particularly special in India, where it is often used at important occasions like weddings and religious festival. The saffron colour of the flowers has been described as ‘the colour of sacrifice’.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extract is from </a:t>
            </a:r>
            <a:r>
              <a:rPr i="1"/>
              <a:t>The Gift of India </a:t>
            </a:r>
            <a:r>
              <a:t>by Sarojini Naidu in which she explores India’s contribution to the First World War.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Although the tradition of Remembrance began after the First World War, it continued to include the service and sacrifice of people fighting for and alongside the UK and Commonwealth in every conflict since then.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rPr dirty="0"/>
              <a:t>We remember the service and sacrifice of the armed forces from the UK, the Commonwealth and the countries who fought alongside us (our allies) in the First and Second World War, in the Falklands, Kosovo, Afghanistan, Iraq and more. We remember all those who supported them: those who worked in munitions factories, women who took on jobs to keep their country running, the men and women of the resistance.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We also remember the families who have lost loved ones or who are caring for injured and recovering veterans.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While we’re not at war, terrorist acts still take place and our emergency services are the first to arrive to help the victims.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381000" y="685800"/>
            <a:ext cx="6096000" cy="3429000"/>
          </a:xfrm>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We remember the people who are not members of the armed forces but have lost their lives as a result of war and terrorism.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There are lots of ways to remember. </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The most popular form of Remembrance is to wear a poppy. </a:t>
            </a:r>
            <a:r>
              <a:rPr b="1"/>
              <a:t>Can pupils remember what the poppy symbolises? </a:t>
            </a:r>
          </a:p>
          <a:p>
            <a:pPr defTabSz="914400">
              <a:lnSpc>
                <a:spcPct val="100000"/>
              </a:lnSpc>
              <a:defRPr sz="1200">
                <a:latin typeface="Calibri"/>
                <a:ea typeface="Calibri"/>
                <a:cs typeface="Calibri"/>
                <a:sym typeface="Calibri"/>
              </a:defRPr>
            </a:pPr>
            <a:endParaRPr b="1"/>
          </a:p>
          <a:p>
            <a:pPr defTabSz="914400">
              <a:lnSpc>
                <a:spcPct val="100000"/>
              </a:lnSpc>
              <a:defRPr sz="1200">
                <a:latin typeface="Calibri"/>
                <a:ea typeface="Calibri"/>
                <a:cs typeface="Calibri"/>
                <a:sym typeface="Calibri"/>
              </a:defRPr>
            </a:pPr>
            <a:r>
              <a:t>It is a symbol of Remembrance and of hope for a peaceful future.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18" name="Text"/>
          <p:cNvSpPr txBox="1"/>
          <p:nvPr/>
        </p:nvSpPr>
        <p:spPr>
          <a:xfrm>
            <a:off x="12075375" y="12262727"/>
            <a:ext cx="233250" cy="477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200">
                <a:solidFill>
                  <a:srgbClr val="233977"/>
                </a:solidFill>
                <a:latin typeface="+mn-lt"/>
                <a:ea typeface="+mn-ea"/>
                <a:cs typeface="+mn-cs"/>
                <a:sym typeface="Helvetica Neue"/>
              </a:defRPr>
            </a:lvl1pPr>
          </a:lstStyle>
          <a:p>
            <a:r>
              <a:t> </a:t>
            </a:r>
          </a:p>
        </p:txBody>
      </p:sp>
      <p:pic>
        <p:nvPicPr>
          <p:cNvPr id="19" name="Image" descr="Image"/>
          <p:cNvPicPr>
            <a:picLocks noChangeAspect="1"/>
          </p:cNvPicPr>
          <p:nvPr/>
        </p:nvPicPr>
        <p:blipFill>
          <a:blip r:embed="rId2">
            <a:extLst/>
          </a:blip>
          <a:stretch>
            <a:fillRect/>
          </a:stretch>
        </p:blipFill>
        <p:spPr>
          <a:xfrm>
            <a:off x="9955786" y="12289411"/>
            <a:ext cx="4472428" cy="245707"/>
          </a:xfrm>
          <a:prstGeom prst="rect">
            <a:avLst/>
          </a:prstGeom>
          <a:ln w="12700">
            <a:miter lim="400000"/>
          </a:ln>
        </p:spPr>
      </p:pic>
      <p:sp>
        <p:nvSpPr>
          <p:cNvPr id="20" name="Image"/>
          <p:cNvSpPr>
            <a:spLocks noGrp="1"/>
          </p:cNvSpPr>
          <p:nvPr>
            <p:ph type="pic" sz="half" idx="21"/>
          </p:nvPr>
        </p:nvSpPr>
        <p:spPr>
          <a:xfrm>
            <a:off x="5941218" y="1561623"/>
            <a:ext cx="12501564" cy="9329295"/>
          </a:xfrm>
          <a:prstGeom prst="rect">
            <a:avLst/>
          </a:prstGeom>
        </p:spPr>
        <p:txBody>
          <a:bodyPr lIns="91439" tIns="45719" rIns="91439" bIns="45719" anchor="t">
            <a:noAutofit/>
          </a:bodyPr>
          <a:lstStyle/>
          <a:p>
            <a:endParaRPr/>
          </a:p>
        </p:txBody>
      </p:sp>
      <p:sp>
        <p:nvSpPr>
          <p:cNvPr id="21" name="Body Level One…"/>
          <p:cNvSpPr txBox="1">
            <a:spLocks noGrp="1"/>
          </p:cNvSpPr>
          <p:nvPr>
            <p:ph type="body" sz="quarter" idx="1"/>
          </p:nvPr>
        </p:nvSpPr>
        <p:spPr>
          <a:xfrm>
            <a:off x="11932949" y="11252409"/>
            <a:ext cx="518101" cy="333489"/>
          </a:xfrm>
          <a:prstGeom prst="rect">
            <a:avLst/>
          </a:prstGeom>
        </p:spPr>
        <p:txBody>
          <a:bodyPr/>
          <a:lstStyle>
            <a:lvl1pPr marL="0" indent="0" algn="ctr">
              <a:lnSpc>
                <a:spcPct val="100000"/>
              </a:lnSpc>
              <a:spcBef>
                <a:spcPts val="4500"/>
              </a:spcBef>
              <a:buSzTx/>
              <a:buNone/>
              <a:defRPr sz="1400"/>
            </a:lvl1pPr>
            <a:lvl2pPr marL="638968" indent="-194468" algn="ctr">
              <a:lnSpc>
                <a:spcPct val="100000"/>
              </a:lnSpc>
              <a:spcBef>
                <a:spcPts val="4500"/>
              </a:spcBef>
              <a:defRPr sz="1400"/>
            </a:lvl2pPr>
            <a:lvl3pPr marL="1083468" indent="-194468" algn="ctr">
              <a:lnSpc>
                <a:spcPct val="100000"/>
              </a:lnSpc>
              <a:spcBef>
                <a:spcPts val="4500"/>
              </a:spcBef>
              <a:defRPr sz="1400"/>
            </a:lvl3pPr>
            <a:lvl4pPr marL="1527968" indent="-194468" algn="ctr">
              <a:lnSpc>
                <a:spcPct val="100000"/>
              </a:lnSpc>
              <a:spcBef>
                <a:spcPts val="4500"/>
              </a:spcBef>
              <a:defRPr sz="1400"/>
            </a:lvl4pPr>
            <a:lvl5pPr marL="1972468" indent="-194468" algn="ctr">
              <a:lnSpc>
                <a:spcPct val="100000"/>
              </a:lnSpc>
              <a:spcBef>
                <a:spcPts val="4500"/>
              </a:spcBef>
              <a:defRPr sz="14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bg>
      <p:bgPr>
        <a:solidFill>
          <a:srgbClr val="FFFFFF"/>
        </a:solidFill>
        <a:effectLst/>
      </p:bgPr>
    </p:bg>
    <p:spTree>
      <p:nvGrpSpPr>
        <p:cNvPr id="1" name=""/>
        <p:cNvGrpSpPr/>
        <p:nvPr/>
      </p:nvGrpSpPr>
      <p:grpSpPr>
        <a:xfrm>
          <a:off x="0" y="0"/>
          <a:ext cx="0" cy="0"/>
          <a:chOff x="0" y="0"/>
          <a:chExt cx="0" cy="0"/>
        </a:xfrm>
      </p:grpSpPr>
      <p:sp>
        <p:nvSpPr>
          <p:cNvPr id="29" name="Body Level One…"/>
          <p:cNvSpPr txBox="1">
            <a:spLocks noGrp="1"/>
          </p:cNvSpPr>
          <p:nvPr>
            <p:ph type="body" sz="quarter" idx="1"/>
          </p:nvPr>
        </p:nvSpPr>
        <p:spPr>
          <a:xfrm>
            <a:off x="4833937" y="1839515"/>
            <a:ext cx="14716126" cy="833952"/>
          </a:xfrm>
          <a:prstGeom prst="rect">
            <a:avLst/>
          </a:prstGeom>
        </p:spPr>
        <p:txBody>
          <a:bodyPr anchor="t"/>
          <a:lstStyle>
            <a:lvl1pPr marL="0" indent="0">
              <a:lnSpc>
                <a:spcPct val="100000"/>
              </a:lnSpc>
              <a:spcBef>
                <a:spcPts val="0"/>
              </a:spcBef>
              <a:buSzTx/>
              <a:buNone/>
              <a:defRPr sz="3200" b="1">
                <a:latin typeface="+mn-lt"/>
                <a:ea typeface="+mn-ea"/>
                <a:cs typeface="+mn-cs"/>
                <a:sym typeface="Helvetica Neue"/>
              </a:defRPr>
            </a:lvl1pPr>
            <a:lvl2pPr marL="889000" indent="-444500">
              <a:lnSpc>
                <a:spcPct val="100000"/>
              </a:lnSpc>
              <a:spcBef>
                <a:spcPts val="0"/>
              </a:spcBef>
              <a:defRPr sz="3200" b="1">
                <a:latin typeface="+mn-lt"/>
                <a:ea typeface="+mn-ea"/>
                <a:cs typeface="+mn-cs"/>
                <a:sym typeface="Helvetica Neue"/>
              </a:defRPr>
            </a:lvl2pPr>
            <a:lvl3pPr marL="1333500" indent="-444500">
              <a:lnSpc>
                <a:spcPct val="100000"/>
              </a:lnSpc>
              <a:spcBef>
                <a:spcPts val="0"/>
              </a:spcBef>
              <a:defRPr sz="3200" b="1">
                <a:latin typeface="+mn-lt"/>
                <a:ea typeface="+mn-ea"/>
                <a:cs typeface="+mn-cs"/>
                <a:sym typeface="Helvetica Neue"/>
              </a:defRPr>
            </a:lvl3pPr>
            <a:lvl4pPr marL="1778000" indent="-444500">
              <a:lnSpc>
                <a:spcPct val="100000"/>
              </a:lnSpc>
              <a:spcBef>
                <a:spcPts val="0"/>
              </a:spcBef>
              <a:defRPr sz="3200" b="1">
                <a:latin typeface="+mn-lt"/>
                <a:ea typeface="+mn-ea"/>
                <a:cs typeface="+mn-cs"/>
                <a:sym typeface="Helvetica Neue"/>
              </a:defRPr>
            </a:lvl4pPr>
            <a:lvl5pPr marL="2222500" indent="-444500">
              <a:lnSpc>
                <a:spcPct val="100000"/>
              </a:lnSpc>
              <a:spcBef>
                <a:spcPts val="0"/>
              </a:spcBef>
              <a:defRPr sz="3200" b="1">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 name="Learning objective:"/>
          <p:cNvSpPr txBox="1">
            <a:spLocks noGrp="1"/>
          </p:cNvSpPr>
          <p:nvPr>
            <p:ph type="body" sz="quarter" idx="21"/>
          </p:nvPr>
        </p:nvSpPr>
        <p:spPr>
          <a:xfrm>
            <a:off x="4833937" y="4286250"/>
            <a:ext cx="14716126" cy="1046588"/>
          </a:xfrm>
          <a:prstGeom prst="rect">
            <a:avLst/>
          </a:prstGeom>
        </p:spPr>
        <p:txBody>
          <a:bodyPr/>
          <a:lstStyle/>
          <a:p>
            <a:endParaRPr/>
          </a:p>
        </p:txBody>
      </p:sp>
      <p:sp>
        <p:nvSpPr>
          <p:cNvPr id="31" name="XXX"/>
          <p:cNvSpPr txBox="1">
            <a:spLocks noGrp="1"/>
          </p:cNvSpPr>
          <p:nvPr>
            <p:ph type="body" sz="quarter" idx="22"/>
          </p:nvPr>
        </p:nvSpPr>
        <p:spPr>
          <a:xfrm>
            <a:off x="4833937" y="5650467"/>
            <a:ext cx="14716126" cy="4445593"/>
          </a:xfrm>
          <a:prstGeom prst="rect">
            <a:avLst/>
          </a:prstGeom>
        </p:spPr>
        <p:txBody>
          <a:bodyPr anchor="t"/>
          <a:lstStyle/>
          <a:p>
            <a:endParaRPr/>
          </a:p>
        </p:txBody>
      </p:sp>
      <p:sp>
        <p:nvSpPr>
          <p:cNvPr id="32" name="XXX"/>
          <p:cNvSpPr txBox="1">
            <a:spLocks noGrp="1"/>
          </p:cNvSpPr>
          <p:nvPr>
            <p:ph type="body" sz="quarter" idx="23"/>
          </p:nvPr>
        </p:nvSpPr>
        <p:spPr>
          <a:xfrm>
            <a:off x="4833937" y="2643187"/>
            <a:ext cx="14716126" cy="1497259"/>
          </a:xfrm>
          <a:prstGeom prst="rect">
            <a:avLst/>
          </a:prstGeom>
        </p:spPr>
        <p:txBody>
          <a:bodyPr anchor="t"/>
          <a:lstStyle/>
          <a:p>
            <a:endParaRPr/>
          </a:p>
        </p:txBody>
      </p:sp>
      <p:sp>
        <p:nvSpPr>
          <p:cNvPr id="33"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pic>
        <p:nvPicPr>
          <p:cNvPr id="40" name="Image" descr="Image"/>
          <p:cNvPicPr>
            <a:picLocks noChangeAspect="1"/>
          </p:cNvPicPr>
          <p:nvPr/>
        </p:nvPicPr>
        <p:blipFill>
          <a:blip r:embed="rId2">
            <a:extLst/>
          </a:blip>
          <a:stretch>
            <a:fillRect/>
          </a:stretch>
        </p:blipFill>
        <p:spPr>
          <a:xfrm>
            <a:off x="9955786" y="12289411"/>
            <a:ext cx="4472428" cy="245707"/>
          </a:xfrm>
          <a:prstGeom prst="rect">
            <a:avLst/>
          </a:prstGeom>
          <a:ln w="12700">
            <a:miter lim="400000"/>
          </a:ln>
        </p:spPr>
      </p:pic>
      <p:sp>
        <p:nvSpPr>
          <p:cNvPr id="41" name="Title Text"/>
          <p:cNvSpPr txBox="1">
            <a:spLocks noGrp="1"/>
          </p:cNvSpPr>
          <p:nvPr>
            <p:ph type="title"/>
          </p:nvPr>
        </p:nvSpPr>
        <p:spPr>
          <a:xfrm>
            <a:off x="4387453" y="357187"/>
            <a:ext cx="15609094" cy="3036095"/>
          </a:xfrm>
          <a:prstGeom prst="rect">
            <a:avLst/>
          </a:prstGeom>
        </p:spPr>
        <p:txBody>
          <a:bodyPr>
            <a:normAutofit/>
          </a:bodyPr>
          <a:lstStyle/>
          <a:p>
            <a:r>
              <a:t>Title Text</a:t>
            </a:r>
          </a:p>
        </p:txBody>
      </p:sp>
      <p:sp>
        <p:nvSpPr>
          <p:cNvPr id="42"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49" name="Image" descr="Image"/>
          <p:cNvPicPr>
            <a:picLocks noChangeAspect="1"/>
          </p:cNvPicPr>
          <p:nvPr/>
        </p:nvPicPr>
        <p:blipFill>
          <a:blip r:embed="rId2">
            <a:extLst/>
          </a:blip>
          <a:stretch>
            <a:fillRect/>
          </a:stretch>
        </p:blipFill>
        <p:spPr>
          <a:xfrm>
            <a:off x="9955786" y="12289411"/>
            <a:ext cx="4472428" cy="245707"/>
          </a:xfrm>
          <a:prstGeom prst="rect">
            <a:avLst/>
          </a:prstGeom>
          <a:ln w="12700">
            <a:miter lim="400000"/>
          </a:ln>
        </p:spPr>
      </p:pic>
      <p:sp>
        <p:nvSpPr>
          <p:cNvPr id="50" name="Body Level One…"/>
          <p:cNvSpPr txBox="1">
            <a:spLocks noGrp="1"/>
          </p:cNvSpPr>
          <p:nvPr>
            <p:ph type="body" sz="quarter" idx="1"/>
          </p:nvPr>
        </p:nvSpPr>
        <p:spPr>
          <a:xfrm>
            <a:off x="4833937" y="2643187"/>
            <a:ext cx="14716126" cy="1497259"/>
          </a:xfrm>
          <a:prstGeom prst="rect">
            <a:avLst/>
          </a:prstGeom>
        </p:spPr>
        <p:txBody>
          <a:bodyPr anchor="t"/>
          <a:lstStyle>
            <a:lvl1pPr marL="0" indent="0">
              <a:lnSpc>
                <a:spcPct val="100000"/>
              </a:lnSpc>
              <a:spcBef>
                <a:spcPts val="0"/>
              </a:spcBef>
              <a:buSzTx/>
              <a:buNone/>
              <a:defRPr sz="7800"/>
            </a:lvl1pPr>
            <a:lvl2pPr marL="1527968" indent="-1083468">
              <a:lnSpc>
                <a:spcPct val="100000"/>
              </a:lnSpc>
              <a:spcBef>
                <a:spcPts val="0"/>
              </a:spcBef>
              <a:defRPr sz="7800"/>
            </a:lvl2pPr>
            <a:lvl3pPr marL="1972468" indent="-1083468">
              <a:lnSpc>
                <a:spcPct val="100000"/>
              </a:lnSpc>
              <a:spcBef>
                <a:spcPts val="0"/>
              </a:spcBef>
              <a:defRPr sz="7800"/>
            </a:lvl3pPr>
            <a:lvl4pPr marL="2416968" indent="-1083468">
              <a:lnSpc>
                <a:spcPct val="100000"/>
              </a:lnSpc>
              <a:spcBef>
                <a:spcPts val="0"/>
              </a:spcBef>
              <a:defRPr sz="7800"/>
            </a:lvl4pPr>
            <a:lvl5pPr marL="2861468" indent="-1083468">
              <a:lnSpc>
                <a:spcPct val="100000"/>
              </a:lnSpc>
              <a:spcBef>
                <a:spcPts val="0"/>
              </a:spcBef>
              <a:defRPr sz="7800"/>
            </a:lvl5pPr>
          </a:lstStyle>
          <a:p>
            <a:r>
              <a:t>Body Level One</a:t>
            </a:r>
          </a:p>
          <a:p>
            <a:pPr lvl="1"/>
            <a:r>
              <a:t>Body Level Two</a:t>
            </a:r>
          </a:p>
          <a:p>
            <a:pPr lvl="2"/>
            <a:r>
              <a:t>Body Level Three</a:t>
            </a:r>
          </a:p>
          <a:p>
            <a:pPr lvl="3"/>
            <a:r>
              <a:t>Body Level Four</a:t>
            </a:r>
          </a:p>
          <a:p>
            <a:pPr lvl="4"/>
            <a:r>
              <a:t>Body Level Five</a:t>
            </a:r>
          </a:p>
        </p:txBody>
      </p:sp>
      <p:sp>
        <p:nvSpPr>
          <p:cNvPr id="51" name="XXX…"/>
          <p:cNvSpPr txBox="1">
            <a:spLocks noGrp="1"/>
          </p:cNvSpPr>
          <p:nvPr>
            <p:ph type="body" sz="half" idx="21"/>
          </p:nvPr>
        </p:nvSpPr>
        <p:spPr>
          <a:xfrm>
            <a:off x="4833937" y="4286250"/>
            <a:ext cx="14716126" cy="6650177"/>
          </a:xfrm>
          <a:prstGeom prst="rect">
            <a:avLst/>
          </a:prstGeom>
        </p:spPr>
        <p:txBody>
          <a:bodyPr anchor="t"/>
          <a:lstStyle/>
          <a:p>
            <a:endParaRPr/>
          </a:p>
        </p:txBody>
      </p:sp>
      <p:sp>
        <p:nvSpPr>
          <p:cNvPr id="52"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pic>
        <p:nvPicPr>
          <p:cNvPr id="59" name="Image" descr="Image"/>
          <p:cNvPicPr>
            <a:picLocks noChangeAspect="1"/>
          </p:cNvPicPr>
          <p:nvPr/>
        </p:nvPicPr>
        <p:blipFill>
          <a:blip r:embed="rId2">
            <a:extLst/>
          </a:blip>
          <a:stretch>
            <a:fillRect/>
          </a:stretch>
        </p:blipFill>
        <p:spPr>
          <a:xfrm>
            <a:off x="9955786" y="12289411"/>
            <a:ext cx="4472428" cy="245707"/>
          </a:xfrm>
          <a:prstGeom prst="rect">
            <a:avLst/>
          </a:prstGeom>
          <a:ln w="12700">
            <a:miter lim="400000"/>
          </a:ln>
        </p:spPr>
      </p:pic>
      <p:sp>
        <p:nvSpPr>
          <p:cNvPr id="60"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bg>
      <p:bgPr>
        <a:solidFill>
          <a:srgbClr val="FFFFFF"/>
        </a:solidFill>
        <a:effectLst/>
      </p:bgPr>
    </p:bg>
    <p:spTree>
      <p:nvGrpSpPr>
        <p:cNvPr id="1" name=""/>
        <p:cNvGrpSpPr/>
        <p:nvPr/>
      </p:nvGrpSpPr>
      <p:grpSpPr>
        <a:xfrm>
          <a:off x="0" y="0"/>
          <a:ext cx="0" cy="0"/>
          <a:chOff x="0" y="0"/>
          <a:chExt cx="0" cy="0"/>
        </a:xfrm>
      </p:grpSpPr>
      <p:pic>
        <p:nvPicPr>
          <p:cNvPr id="68" name="Image" descr="Image"/>
          <p:cNvPicPr>
            <a:picLocks noChangeAspect="1"/>
          </p:cNvPicPr>
          <p:nvPr/>
        </p:nvPicPr>
        <p:blipFill>
          <a:blip r:embed="rId2">
            <a:extLst/>
          </a:blip>
          <a:stretch>
            <a:fillRect/>
          </a:stretch>
        </p:blipFill>
        <p:spPr>
          <a:xfrm>
            <a:off x="9955786" y="12289411"/>
            <a:ext cx="4472428" cy="245707"/>
          </a:xfrm>
          <a:prstGeom prst="rect">
            <a:avLst/>
          </a:prstGeom>
          <a:ln w="12700">
            <a:miter lim="400000"/>
          </a:ln>
        </p:spPr>
      </p:pic>
      <p:sp>
        <p:nvSpPr>
          <p:cNvPr id="69" name="Body Level One…"/>
          <p:cNvSpPr txBox="1">
            <a:spLocks noGrp="1"/>
          </p:cNvSpPr>
          <p:nvPr>
            <p:ph type="body" sz="quarter" idx="1"/>
          </p:nvPr>
        </p:nvSpPr>
        <p:spPr>
          <a:xfrm>
            <a:off x="4833937" y="8947546"/>
            <a:ext cx="14716126" cy="642939"/>
          </a:xfrm>
          <a:prstGeom prst="rect">
            <a:avLst/>
          </a:prstGeom>
        </p:spPr>
        <p:txBody>
          <a:bodyPr anchor="t"/>
          <a:lstStyle>
            <a:lvl1pPr marL="0" indent="0" algn="ctr">
              <a:lnSpc>
                <a:spcPct val="100000"/>
              </a:lnSpc>
              <a:spcBef>
                <a:spcPts val="0"/>
              </a:spcBef>
              <a:buSzTx/>
              <a:buNone/>
              <a:defRPr sz="2800" i="1"/>
            </a:lvl1pPr>
            <a:lvl2pPr marL="833436" indent="-388936" algn="ctr">
              <a:lnSpc>
                <a:spcPct val="100000"/>
              </a:lnSpc>
              <a:spcBef>
                <a:spcPts val="0"/>
              </a:spcBef>
              <a:defRPr sz="2800" i="1"/>
            </a:lvl2pPr>
            <a:lvl3pPr marL="1277936" indent="-388936" algn="ctr">
              <a:lnSpc>
                <a:spcPct val="100000"/>
              </a:lnSpc>
              <a:spcBef>
                <a:spcPts val="0"/>
              </a:spcBef>
              <a:defRPr sz="2800" i="1"/>
            </a:lvl3pPr>
            <a:lvl4pPr marL="1722436" indent="-388936" algn="ctr">
              <a:lnSpc>
                <a:spcPct val="100000"/>
              </a:lnSpc>
              <a:spcBef>
                <a:spcPts val="0"/>
              </a:spcBef>
              <a:defRPr sz="2800" i="1"/>
            </a:lvl4pPr>
            <a:lvl5pPr marL="2166936" indent="-388936" algn="ctr">
              <a:lnSpc>
                <a:spcPct val="100000"/>
              </a:lnSpc>
              <a:spcBef>
                <a:spcPts val="0"/>
              </a:spcBef>
              <a:defRPr sz="2800" i="1"/>
            </a:lvl5pPr>
          </a:lstStyle>
          <a:p>
            <a:r>
              <a:t>Body Level One</a:t>
            </a:r>
          </a:p>
          <a:p>
            <a:pPr lvl="1"/>
            <a:r>
              <a:t>Body Level Two</a:t>
            </a:r>
          </a:p>
          <a:p>
            <a:pPr lvl="2"/>
            <a:r>
              <a:t>Body Level Three</a:t>
            </a:r>
          </a:p>
          <a:p>
            <a:pPr lvl="3"/>
            <a:r>
              <a:t>Body Level Four</a:t>
            </a:r>
          </a:p>
          <a:p>
            <a:pPr lvl="4"/>
            <a:r>
              <a:t>Body Level Five</a:t>
            </a:r>
          </a:p>
        </p:txBody>
      </p:sp>
      <p:sp>
        <p:nvSpPr>
          <p:cNvPr id="70" name="“Type a quote here.”"/>
          <p:cNvSpPr txBox="1">
            <a:spLocks noGrp="1"/>
          </p:cNvSpPr>
          <p:nvPr>
            <p:ph type="body" sz="quarter" idx="21"/>
          </p:nvPr>
        </p:nvSpPr>
        <p:spPr>
          <a:xfrm>
            <a:off x="4833937" y="5967786"/>
            <a:ext cx="14716126" cy="923180"/>
          </a:xfrm>
          <a:prstGeom prst="rect">
            <a:avLst/>
          </a:prstGeom>
        </p:spPr>
        <p:txBody>
          <a:bodyPr/>
          <a:lstStyle/>
          <a:p>
            <a:endParaRPr/>
          </a:p>
        </p:txBody>
      </p:sp>
      <p:sp>
        <p:nvSpPr>
          <p:cNvPr id="71"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78" name="Image"/>
          <p:cNvSpPr>
            <a:spLocks noGrp="1"/>
          </p:cNvSpPr>
          <p:nvPr>
            <p:ph type="pic" idx="21"/>
          </p:nvPr>
        </p:nvSpPr>
        <p:spPr>
          <a:xfrm>
            <a:off x="1712269" y="0"/>
            <a:ext cx="20959463" cy="13983891"/>
          </a:xfrm>
          <a:prstGeom prst="rect">
            <a:avLst/>
          </a:prstGeom>
        </p:spPr>
        <p:txBody>
          <a:bodyPr lIns="91439" tIns="45719" rIns="91439" bIns="45719" anchor="t">
            <a:noAutofit/>
          </a:bodyPr>
          <a:lstStyle/>
          <a:p>
            <a:endParaRPr/>
          </a:p>
        </p:txBody>
      </p:sp>
      <p:sp>
        <p:nvSpPr>
          <p:cNvPr id="79"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86" name="Slide Number"/>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788025" y="2743200"/>
            <a:ext cx="14630400" cy="1880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p>
            <a:r>
              <a:t>Title Text</a:t>
            </a:r>
          </a:p>
        </p:txBody>
      </p:sp>
      <p:sp>
        <p:nvSpPr>
          <p:cNvPr id="3" name="Body Level One…"/>
          <p:cNvSpPr txBox="1">
            <a:spLocks noGrp="1"/>
          </p:cNvSpPr>
          <p:nvPr>
            <p:ph type="body" idx="1"/>
          </p:nvPr>
        </p:nvSpPr>
        <p:spPr>
          <a:xfrm>
            <a:off x="13255625" y="4623468"/>
            <a:ext cx="7162800" cy="8431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Thin"/>
                <a:ea typeface="Helvetica Neue Thin"/>
                <a:cs typeface="Helvetica Neue Thin"/>
                <a:sym typeface="Helvetica Neue T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1pPr>
      <a:lvl2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2pPr>
      <a:lvl3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3pPr>
      <a:lvl4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4pPr>
      <a:lvl5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5pPr>
      <a:lvl6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6pPr>
      <a:lvl7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7pPr>
      <a:lvl8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8pPr>
      <a:lvl9pPr marL="0" marR="0" indent="0" algn="l" defTabSz="821531" rtl="0" latinLnBrk="0">
        <a:lnSpc>
          <a:spcPct val="100000"/>
        </a:lnSpc>
        <a:spcBef>
          <a:spcPts val="0"/>
        </a:spcBef>
        <a:spcAft>
          <a:spcPts val="0"/>
        </a:spcAft>
        <a:buClrTx/>
        <a:buSzTx/>
        <a:buFontTx/>
        <a:buNone/>
        <a:tabLst/>
        <a:defRPr sz="7800" b="0" i="0" u="none" strike="noStrike" cap="none" spc="0" baseline="0">
          <a:solidFill>
            <a:srgbClr val="233977"/>
          </a:solidFill>
          <a:uFillTx/>
          <a:latin typeface="Arial"/>
          <a:ea typeface="Arial"/>
          <a:cs typeface="Arial"/>
          <a:sym typeface="Arial"/>
        </a:defRPr>
      </a:lvl9pPr>
    </p:titleStyle>
    <p:bodyStyle>
      <a:lvl1pPr marL="6111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1pPr>
      <a:lvl2pPr marL="10556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2pPr>
      <a:lvl3pPr marL="15001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3pPr>
      <a:lvl4pPr marL="19446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4pPr>
      <a:lvl5pPr marL="23891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5pPr>
      <a:lvl6pPr marL="28336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6pPr>
      <a:lvl7pPr marL="32781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7pPr>
      <a:lvl8pPr marL="37226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8pPr>
      <a:lvl9pPr marL="4167187" marR="0" indent="-611187" algn="l" defTabSz="821531" rtl="0" latinLnBrk="0">
        <a:lnSpc>
          <a:spcPct val="120000"/>
        </a:lnSpc>
        <a:spcBef>
          <a:spcPts val="2200"/>
        </a:spcBef>
        <a:spcAft>
          <a:spcPts val="0"/>
        </a:spcAft>
        <a:buClrTx/>
        <a:buSzPct val="145000"/>
        <a:buFontTx/>
        <a:buChar char="•"/>
        <a:tabLst/>
        <a:defRPr sz="4400" b="0" i="0" u="none" strike="noStrike" cap="none" spc="0" baseline="0">
          <a:solidFill>
            <a:srgbClr val="233977"/>
          </a:solidFill>
          <a:uFillTx/>
          <a:latin typeface="Arial"/>
          <a:ea typeface="Arial"/>
          <a:cs typeface="Arial"/>
          <a:sym typeface="Arial"/>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1pPr>
      <a:lvl2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2pPr>
      <a:lvl3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3pPr>
      <a:lvl4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4pPr>
      <a:lvl5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5pPr>
      <a:lvl6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6pPr>
      <a:lvl7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7pPr>
      <a:lvl8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8pPr>
      <a:lvl9pPr marL="0" marR="0" indent="0" algn="ctr" defTabSz="821531"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 name="Slide Number"/>
          <p:cNvSpPr txBox="1">
            <a:spLocks noGrp="1"/>
          </p:cNvSpPr>
          <p:nvPr>
            <p:ph type="sldNum" sz="quarter" idx="4294967295"/>
          </p:nvPr>
        </p:nvSpPr>
        <p:spPr>
          <a:xfrm>
            <a:off x="12031774" y="13073062"/>
            <a:ext cx="310922"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3"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7"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1"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13</a:t>
            </a:fld>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9"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3"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Slide Number"/>
          <p:cNvSpPr txBox="1">
            <a:spLocks noGrp="1"/>
          </p:cNvSpPr>
          <p:nvPr>
            <p:ph type="sldNum" sz="quarter" idx="4294967295"/>
          </p:nvPr>
        </p:nvSpPr>
        <p:spPr>
          <a:xfrm>
            <a:off x="11954103" y="13073062"/>
            <a:ext cx="466269"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1266092" y="989064"/>
            <a:ext cx="18283971" cy="833952"/>
          </a:xfrm>
        </p:spPr>
        <p:txBody>
          <a:bodyPr>
            <a:noAutofit/>
          </a:bodyPr>
          <a:lstStyle/>
          <a:p>
            <a:r>
              <a:rPr lang="en-GB" sz="4800" u="sng" dirty="0" smtClean="0">
                <a:latin typeface="Letter-join Plus 40" panose="02000505000000020003" pitchFamily="50" charset="0"/>
              </a:rPr>
              <a:t>Your Homework</a:t>
            </a:r>
            <a:endParaRPr lang="en-GB" sz="4800" u="sng" dirty="0">
              <a:latin typeface="Letter-join Plus 40" panose="02000505000000020003" pitchFamily="50" charset="0"/>
            </a:endParaRPr>
          </a:p>
        </p:txBody>
      </p:sp>
      <p:sp>
        <p:nvSpPr>
          <p:cNvPr id="3" name="Text Placeholder 2"/>
          <p:cNvSpPr>
            <a:spLocks noGrp="1"/>
          </p:cNvSpPr>
          <p:nvPr>
            <p:ph type="body" sz="quarter" idx="21"/>
          </p:nvPr>
        </p:nvSpPr>
        <p:spPr>
          <a:xfrm>
            <a:off x="1692152" y="5849889"/>
            <a:ext cx="16244156" cy="1046588"/>
          </a:xfrm>
        </p:spPr>
        <p:txBody>
          <a:bodyPr>
            <a:normAutofit/>
          </a:bodyPr>
          <a:lstStyle/>
          <a:p>
            <a:r>
              <a:rPr lang="en-GB" dirty="0" smtClean="0"/>
              <a:t>KS1 – Design a thank you card for service men and women.</a:t>
            </a:r>
            <a:endParaRPr lang="en-GB" dirty="0"/>
          </a:p>
        </p:txBody>
      </p:sp>
      <p:sp>
        <p:nvSpPr>
          <p:cNvPr id="4" name="Text Placeholder 3"/>
          <p:cNvSpPr>
            <a:spLocks noGrp="1"/>
          </p:cNvSpPr>
          <p:nvPr>
            <p:ph type="body" sz="quarter" idx="22"/>
          </p:nvPr>
        </p:nvSpPr>
        <p:spPr>
          <a:xfrm>
            <a:off x="1692151" y="10024222"/>
            <a:ext cx="13219603" cy="2991875"/>
          </a:xfrm>
        </p:spPr>
        <p:txBody>
          <a:bodyPr/>
          <a:lstStyle/>
          <a:p>
            <a:r>
              <a:rPr lang="en-GB" dirty="0" smtClean="0"/>
              <a:t>KS2 – Research why we wear poppies and find out what the different coloured poppies represent.</a:t>
            </a:r>
            <a:endParaRPr lang="en-GB" dirty="0"/>
          </a:p>
        </p:txBody>
      </p:sp>
      <p:sp>
        <p:nvSpPr>
          <p:cNvPr id="5" name="Text Placeholder 4"/>
          <p:cNvSpPr>
            <a:spLocks noGrp="1"/>
          </p:cNvSpPr>
          <p:nvPr>
            <p:ph type="body" sz="quarter" idx="23"/>
          </p:nvPr>
        </p:nvSpPr>
        <p:spPr>
          <a:xfrm>
            <a:off x="1692152" y="2634402"/>
            <a:ext cx="16244156" cy="1497259"/>
          </a:xfrm>
        </p:spPr>
        <p:txBody>
          <a:bodyPr>
            <a:normAutofit/>
          </a:bodyPr>
          <a:lstStyle/>
          <a:p>
            <a:r>
              <a:rPr lang="en-GB" dirty="0" smtClean="0"/>
              <a:t>EYFS – Design a medal for a hero who has shown bravery.</a:t>
            </a:r>
            <a:endParaRPr lang="en-GB" dirty="0"/>
          </a:p>
        </p:txBody>
      </p:sp>
      <p:pic>
        <p:nvPicPr>
          <p:cNvPr id="6" name="Picture 5"/>
          <p:cNvPicPr>
            <a:picLocks noChangeAspect="1"/>
          </p:cNvPicPr>
          <p:nvPr/>
        </p:nvPicPr>
        <p:blipFill>
          <a:blip r:embed="rId2"/>
          <a:stretch>
            <a:fillRect/>
          </a:stretch>
        </p:blipFill>
        <p:spPr>
          <a:xfrm>
            <a:off x="17936308" y="1149956"/>
            <a:ext cx="4766502" cy="3286492"/>
          </a:xfrm>
          <a:prstGeom prst="rect">
            <a:avLst/>
          </a:prstGeom>
        </p:spPr>
      </p:pic>
      <p:pic>
        <p:nvPicPr>
          <p:cNvPr id="7" name="Picture 6"/>
          <p:cNvPicPr>
            <a:picLocks noChangeAspect="1"/>
          </p:cNvPicPr>
          <p:nvPr/>
        </p:nvPicPr>
        <p:blipFill>
          <a:blip r:embed="rId3"/>
          <a:stretch>
            <a:fillRect/>
          </a:stretch>
        </p:blipFill>
        <p:spPr>
          <a:xfrm>
            <a:off x="18616246" y="5486960"/>
            <a:ext cx="3387236" cy="336754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8295" y="9723360"/>
            <a:ext cx="7906226"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73367222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Slide Number"/>
          <p:cNvSpPr txBox="1">
            <a:spLocks noGrp="1"/>
          </p:cNvSpPr>
          <p:nvPr>
            <p:ph type="sldNum" sz="quarter" idx="4294967295"/>
          </p:nvPr>
        </p:nvSpPr>
        <p:spPr>
          <a:xfrm>
            <a:off x="12031774" y="13073062"/>
            <a:ext cx="310922"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1" name="Slide Number"/>
          <p:cNvSpPr txBox="1">
            <a:spLocks noGrp="1"/>
          </p:cNvSpPr>
          <p:nvPr>
            <p:ph type="sldNum" sz="quarter" idx="4294967295"/>
          </p:nvPr>
        </p:nvSpPr>
        <p:spPr>
          <a:xfrm>
            <a:off x="12031774" y="13073062"/>
            <a:ext cx="310922"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5" name="Slide Number"/>
          <p:cNvSpPr txBox="1">
            <a:spLocks noGrp="1"/>
          </p:cNvSpPr>
          <p:nvPr>
            <p:ph type="sldNum" sz="quarter" idx="4294967295"/>
          </p:nvPr>
        </p:nvSpPr>
        <p:spPr>
          <a:xfrm>
            <a:off x="12031774" y="13073062"/>
            <a:ext cx="310922"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9" name="Slide Number"/>
          <p:cNvSpPr txBox="1">
            <a:spLocks noGrp="1"/>
          </p:cNvSpPr>
          <p:nvPr>
            <p:ph type="sldNum" sz="quarter" idx="4294967295"/>
          </p:nvPr>
        </p:nvSpPr>
        <p:spPr>
          <a:xfrm>
            <a:off x="12031776" y="13073062"/>
            <a:ext cx="310923" cy="4776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Helvetica Neue Light"/>
                <a:ea typeface="Helvetica Neue Light"/>
                <a:cs typeface="Helvetica Neue Light"/>
                <a:sym typeface="Helvetica Neue Light"/>
              </a:defRPr>
            </a:lvl1p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7B6A2DD5C0144EA4F74F98C7C6AA01" ma:contentTypeVersion="18" ma:contentTypeDescription="Create a new document." ma:contentTypeScope="" ma:versionID="98cf0152b113b1b24b4d103f3c7fe528">
  <xsd:schema xmlns:xsd="http://www.w3.org/2001/XMLSchema" xmlns:xs="http://www.w3.org/2001/XMLSchema" xmlns:p="http://schemas.microsoft.com/office/2006/metadata/properties" xmlns:ns2="bac18579-6953-4834-a73d-36d03df3e71b" xmlns:ns3="dc5a2319-e1a9-4b94-beb5-1b0a75735b60" targetNamespace="http://schemas.microsoft.com/office/2006/metadata/properties" ma:root="true" ma:fieldsID="248a76f29603137f73df4ff9162c1eca" ns2:_="" ns3:_="">
    <xsd:import namespace="bac18579-6953-4834-a73d-36d03df3e71b"/>
    <xsd:import namespace="dc5a2319-e1a9-4b94-beb5-1b0a75735b6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18579-6953-4834-a73d-36d03df3e71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fe4d5f31-d5e0-49ff-944c-cdf2da4a675e}" ma:internalName="TaxCatchAll" ma:showField="CatchAllData" ma:web="bac18579-6953-4834-a73d-36d03df3e7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5a2319-e1a9-4b94-beb5-1b0a75735b6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9c7861f-fac4-4fd9-aae5-b5dd6d0cac7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962DA7-76A6-4ACC-B20D-C181A3E422C9}"/>
</file>

<file path=customXml/itemProps2.xml><?xml version="1.0" encoding="utf-8"?>
<ds:datastoreItem xmlns:ds="http://schemas.openxmlformats.org/officeDocument/2006/customXml" ds:itemID="{8E42B988-E315-4F77-A99C-EE80B0BD9C28}"/>
</file>

<file path=docProps/app.xml><?xml version="1.0" encoding="utf-8"?>
<Properties xmlns="http://schemas.openxmlformats.org/officeDocument/2006/extended-properties" xmlns:vt="http://schemas.openxmlformats.org/officeDocument/2006/docPropsVTypes">
  <TotalTime>14</TotalTime>
  <Words>652</Words>
  <Application>Microsoft Office PowerPoint</Application>
  <PresentationFormat>Custom</PresentationFormat>
  <Paragraphs>51</Paragraphs>
  <Slides>17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Helvetica</vt:lpstr>
      <vt:lpstr>Helvetica Neue</vt:lpstr>
      <vt:lpstr>Helvetica Neue Light</vt:lpstr>
      <vt:lpstr>Helvetica Neue Thin</vt:lpstr>
      <vt:lpstr>Letter-join Plus 40</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 Day</dc:creator>
  <cp:lastModifiedBy>Eleanor Day</cp:lastModifiedBy>
  <cp:revision>3</cp:revision>
  <dcterms:modified xsi:type="dcterms:W3CDTF">2022-11-06T20:10:48Z</dcterms:modified>
</cp:coreProperties>
</file>