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F244-A2F7-4CC2-9A2A-9CC77D190FC6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860D-E5DA-45AD-8E5C-E0AB866E57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4727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F244-A2F7-4CC2-9A2A-9CC77D190FC6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860D-E5DA-45AD-8E5C-E0AB866E57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9933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F244-A2F7-4CC2-9A2A-9CC77D190FC6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860D-E5DA-45AD-8E5C-E0AB866E57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2368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F244-A2F7-4CC2-9A2A-9CC77D190FC6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860D-E5DA-45AD-8E5C-E0AB866E57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396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F244-A2F7-4CC2-9A2A-9CC77D190FC6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860D-E5DA-45AD-8E5C-E0AB866E57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0167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F244-A2F7-4CC2-9A2A-9CC77D190FC6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860D-E5DA-45AD-8E5C-E0AB866E57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8752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F244-A2F7-4CC2-9A2A-9CC77D190FC6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860D-E5DA-45AD-8E5C-E0AB866E57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584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F244-A2F7-4CC2-9A2A-9CC77D190FC6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860D-E5DA-45AD-8E5C-E0AB866E57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9318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F244-A2F7-4CC2-9A2A-9CC77D190FC6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860D-E5DA-45AD-8E5C-E0AB866E57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4429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F244-A2F7-4CC2-9A2A-9CC77D190FC6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860D-E5DA-45AD-8E5C-E0AB866E57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8777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F244-A2F7-4CC2-9A2A-9CC77D190FC6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860D-E5DA-45AD-8E5C-E0AB866E57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8006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8F244-A2F7-4CC2-9A2A-9CC77D190FC6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1860D-E5DA-45AD-8E5C-E0AB866E57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4044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613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5010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Falato</dc:creator>
  <cp:lastModifiedBy>Emma Falato</cp:lastModifiedBy>
  <cp:revision>1</cp:revision>
  <dcterms:created xsi:type="dcterms:W3CDTF">2022-06-07T20:12:48Z</dcterms:created>
  <dcterms:modified xsi:type="dcterms:W3CDTF">2022-06-07T20:13:51Z</dcterms:modified>
</cp:coreProperties>
</file>