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F244-A2F7-4CC2-9A2A-9CC77D190FC6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860D-E5DA-45AD-8E5C-E0AB866E57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727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F244-A2F7-4CC2-9A2A-9CC77D190FC6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860D-E5DA-45AD-8E5C-E0AB866E57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93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F244-A2F7-4CC2-9A2A-9CC77D190FC6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860D-E5DA-45AD-8E5C-E0AB866E57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368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F244-A2F7-4CC2-9A2A-9CC77D190FC6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860D-E5DA-45AD-8E5C-E0AB866E57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396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F244-A2F7-4CC2-9A2A-9CC77D190FC6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860D-E5DA-45AD-8E5C-E0AB866E57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167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F244-A2F7-4CC2-9A2A-9CC77D190FC6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860D-E5DA-45AD-8E5C-E0AB866E57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752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F244-A2F7-4CC2-9A2A-9CC77D190FC6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860D-E5DA-45AD-8E5C-E0AB866E57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841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F244-A2F7-4CC2-9A2A-9CC77D190FC6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860D-E5DA-45AD-8E5C-E0AB866E57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9318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F244-A2F7-4CC2-9A2A-9CC77D190FC6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860D-E5DA-45AD-8E5C-E0AB866E57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429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F244-A2F7-4CC2-9A2A-9CC77D190FC6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860D-E5DA-45AD-8E5C-E0AB866E57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777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F244-A2F7-4CC2-9A2A-9CC77D190FC6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860D-E5DA-45AD-8E5C-E0AB866E57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006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8F244-A2F7-4CC2-9A2A-9CC77D190FC6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1860D-E5DA-45AD-8E5C-E0AB866E57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044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61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501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Falato</dc:creator>
  <cp:lastModifiedBy>Emma Falato</cp:lastModifiedBy>
  <cp:revision>1</cp:revision>
  <dcterms:created xsi:type="dcterms:W3CDTF">2022-06-07T20:12:48Z</dcterms:created>
  <dcterms:modified xsi:type="dcterms:W3CDTF">2022-06-07T20:13:51Z</dcterms:modified>
</cp:coreProperties>
</file>